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2" r:id="rId14"/>
    <p:sldId id="311" r:id="rId15"/>
    <p:sldId id="313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4" orient="horz" pos="4155" userDrawn="1">
          <p15:clr>
            <a:srgbClr val="A4A3A4"/>
          </p15:clr>
        </p15:guide>
        <p15:guide id="5" orient="horz" pos="255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332" userDrawn="1">
          <p15:clr>
            <a:srgbClr val="A4A3A4"/>
          </p15:clr>
        </p15:guide>
        <p15:guide id="8" pos="7348" userDrawn="1">
          <p15:clr>
            <a:srgbClr val="A4A3A4"/>
          </p15:clr>
        </p15:guide>
        <p15:guide id="9" pos="56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6D3"/>
    <a:srgbClr val="82DCC8"/>
    <a:srgbClr val="FA6167"/>
    <a:srgbClr val="055A82"/>
    <a:srgbClr val="F5F5F5"/>
    <a:srgbClr val="018090"/>
    <a:srgbClr val="8B1E3F"/>
    <a:srgbClr val="82BBC3"/>
    <a:srgbClr val="FAB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9"/>
    <p:restoredTop sz="86575"/>
  </p:normalViewPr>
  <p:slideViewPr>
    <p:cSldViewPr showGuides="1">
      <p:cViewPr varScale="1">
        <p:scale>
          <a:sx n="105" d="100"/>
          <a:sy n="105" d="100"/>
        </p:scale>
        <p:origin x="994" y="72"/>
      </p:cViewPr>
      <p:guideLst>
        <p:guide orient="horz" pos="2160"/>
        <p:guide orient="horz" pos="890"/>
        <p:guide orient="horz" pos="3838"/>
        <p:guide orient="horz" pos="4155"/>
        <p:guide orient="horz" pos="255"/>
        <p:guide pos="3840"/>
        <p:guide pos="332"/>
        <p:guide pos="7348"/>
        <p:guide pos="56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4204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1809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18090"/>
                </a:solidFill>
              </a:rPr>
              <a:t>Types of Swiss OAT medication</a:t>
            </a:r>
            <a:r>
              <a:rPr lang="en-US" baseline="0" dirty="0">
                <a:solidFill>
                  <a:srgbClr val="018090"/>
                </a:solidFill>
              </a:rPr>
              <a:t> in %, </a:t>
            </a:r>
            <a:r>
              <a:rPr lang="en-US" dirty="0">
                <a:solidFill>
                  <a:srgbClr val="018090"/>
                </a:solidFill>
              </a:rPr>
              <a:t>2024 (n=16´827)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18090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Methadone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6-5744-B687-ADF73A4969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Buprenorphine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A6-5744-B687-ADF73A4969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SROM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A6-5744-B687-ADF73A4969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Levomethadone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A6-5744-B687-ADF73A49698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A6-5744-B687-ADF73A49698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Diacetylmorphine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A6-5744-B687-ADF73A49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7379488"/>
        <c:axId val="697379968"/>
      </c:barChart>
      <c:catAx>
        <c:axId val="697379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7379968"/>
        <c:crosses val="autoZero"/>
        <c:auto val="1"/>
        <c:lblAlgn val="ctr"/>
        <c:lblOffset val="100"/>
        <c:noMultiLvlLbl val="0"/>
      </c:catAx>
      <c:valAx>
        <c:axId val="69737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737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Estimated frequencies of AEs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Constipation</c:v>
                </c:pt>
                <c:pt idx="1">
                  <c:v>Sedation</c:v>
                </c:pt>
                <c:pt idx="2">
                  <c:v>Pruritus</c:v>
                </c:pt>
                <c:pt idx="3">
                  <c:v>Sweating</c:v>
                </c:pt>
                <c:pt idx="4">
                  <c:v>Nausea</c:v>
                </c:pt>
                <c:pt idx="5">
                  <c:v>Headache</c:v>
                </c:pt>
                <c:pt idx="6">
                  <c:v>Other pain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11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C-CF43-9690-A9B4D6E18E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Constipation</c:v>
                </c:pt>
                <c:pt idx="1">
                  <c:v>Sedation</c:v>
                </c:pt>
                <c:pt idx="2">
                  <c:v>Pruritus</c:v>
                </c:pt>
                <c:pt idx="3">
                  <c:v>Sweating</c:v>
                </c:pt>
                <c:pt idx="4">
                  <c:v>Nausea</c:v>
                </c:pt>
                <c:pt idx="5">
                  <c:v>Headache</c:v>
                </c:pt>
                <c:pt idx="6">
                  <c:v>Other pain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</c:v>
                </c:pt>
                <c:pt idx="1">
                  <c:v>53</c:v>
                </c:pt>
                <c:pt idx="2">
                  <c:v>19</c:v>
                </c:pt>
                <c:pt idx="3">
                  <c:v>0</c:v>
                </c:pt>
                <c:pt idx="4">
                  <c:v>10</c:v>
                </c:pt>
                <c:pt idx="5">
                  <c:v>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4C-CF43-9690-A9B4D6E18E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HDM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Constipation</c:v>
                </c:pt>
                <c:pt idx="1">
                  <c:v>Sedation</c:v>
                </c:pt>
                <c:pt idx="2">
                  <c:v>Pruritus</c:v>
                </c:pt>
                <c:pt idx="3">
                  <c:v>Sweating</c:v>
                </c:pt>
                <c:pt idx="4">
                  <c:v>Nausea</c:v>
                </c:pt>
                <c:pt idx="5">
                  <c:v>Headache</c:v>
                </c:pt>
                <c:pt idx="6">
                  <c:v>Other pain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11</c:v>
                </c:pt>
                <c:pt idx="1">
                  <c:v>16</c:v>
                </c:pt>
                <c:pt idx="2">
                  <c:v>15</c:v>
                </c:pt>
                <c:pt idx="3">
                  <c:v>0</c:v>
                </c:pt>
                <c:pt idx="4">
                  <c:v>5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4C-CF43-9690-A9B4D6E18E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MTD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Constipation</c:v>
                </c:pt>
                <c:pt idx="1">
                  <c:v>Sedation</c:v>
                </c:pt>
                <c:pt idx="2">
                  <c:v>Pruritus</c:v>
                </c:pt>
                <c:pt idx="3">
                  <c:v>Sweating</c:v>
                </c:pt>
                <c:pt idx="4">
                  <c:v>Nausea</c:v>
                </c:pt>
                <c:pt idx="5">
                  <c:v>Headache</c:v>
                </c:pt>
                <c:pt idx="6">
                  <c:v>Other pain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10</c:v>
                </c:pt>
                <c:pt idx="1">
                  <c:v>6</c:v>
                </c:pt>
                <c:pt idx="2">
                  <c:v>4</c:v>
                </c:pt>
                <c:pt idx="3">
                  <c:v>15</c:v>
                </c:pt>
                <c:pt idx="4">
                  <c:v>9</c:v>
                </c:pt>
                <c:pt idx="5">
                  <c:v>9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4C-CF43-9690-A9B4D6E18E1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LAAM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Constipation</c:v>
                </c:pt>
                <c:pt idx="1">
                  <c:v>Sedation</c:v>
                </c:pt>
                <c:pt idx="2">
                  <c:v>Pruritus</c:v>
                </c:pt>
                <c:pt idx="3">
                  <c:v>Sweating</c:v>
                </c:pt>
                <c:pt idx="4">
                  <c:v>Nausea</c:v>
                </c:pt>
                <c:pt idx="5">
                  <c:v>Headache</c:v>
                </c:pt>
                <c:pt idx="6">
                  <c:v>Other pain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27</c:v>
                </c:pt>
                <c:pt idx="1">
                  <c:v>17</c:v>
                </c:pt>
                <c:pt idx="2">
                  <c:v>0</c:v>
                </c:pt>
                <c:pt idx="3">
                  <c:v>31</c:v>
                </c:pt>
                <c:pt idx="4">
                  <c:v>29</c:v>
                </c:pt>
                <c:pt idx="5">
                  <c:v>21</c:v>
                </c:pt>
                <c:pt idx="6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4C-CF43-9690-A9B4D6E18E1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Constipation</c:v>
                </c:pt>
                <c:pt idx="1">
                  <c:v>Sedation</c:v>
                </c:pt>
                <c:pt idx="2">
                  <c:v>Pruritus</c:v>
                </c:pt>
                <c:pt idx="3">
                  <c:v>Sweating</c:v>
                </c:pt>
                <c:pt idx="4">
                  <c:v>Nausea</c:v>
                </c:pt>
                <c:pt idx="5">
                  <c:v>Headache</c:v>
                </c:pt>
                <c:pt idx="6">
                  <c:v>Other pain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7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4C-CF43-9690-A9B4D6E18E1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SROM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Constipation</c:v>
                </c:pt>
                <c:pt idx="1">
                  <c:v>Sedation</c:v>
                </c:pt>
                <c:pt idx="2">
                  <c:v>Pruritus</c:v>
                </c:pt>
                <c:pt idx="3">
                  <c:v>Sweating</c:v>
                </c:pt>
                <c:pt idx="4">
                  <c:v>Nausea</c:v>
                </c:pt>
                <c:pt idx="5">
                  <c:v>Headache</c:v>
                </c:pt>
                <c:pt idx="6">
                  <c:v>Other pain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20</c:v>
                </c:pt>
                <c:pt idx="1">
                  <c:v>16</c:v>
                </c:pt>
                <c:pt idx="2">
                  <c:v>7</c:v>
                </c:pt>
                <c:pt idx="3">
                  <c:v>20</c:v>
                </c:pt>
                <c:pt idx="4">
                  <c:v>16</c:v>
                </c:pt>
                <c:pt idx="5">
                  <c:v>19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4C-CF43-9690-A9B4D6E18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2774015"/>
        <c:axId val="742772575"/>
      </c:barChart>
      <c:catAx>
        <c:axId val="74277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2772575"/>
        <c:crosses val="autoZero"/>
        <c:auto val="1"/>
        <c:lblAlgn val="ctr"/>
        <c:lblOffset val="100"/>
        <c:noMultiLvlLbl val="0"/>
      </c:catAx>
      <c:valAx>
        <c:axId val="742772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42774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4A41E-D1F5-4B42-AE0E-758FCCCC423D}" type="datetimeFigureOut">
              <a:rPr lang="de-CH" smtClean="0"/>
              <a:t>12.03.2026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1327A-BA61-4F19-8680-F1B98C86F91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8175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0:37:58.515"/>
    </inkml:context>
    <inkml:brush xml:id="br0">
      <inkml:brushProperty name="width" value="0.21167" units="cm"/>
      <inkml:brushProperty name="height" value="0.21167" units="cm"/>
      <inkml:brushProperty name="color" value="#018090"/>
    </inkml:brush>
  </inkml:definitions>
  <inkml:trace contextRef="#ctx0" brushRef="#br0">1712 0 8027,'-70'8'0,"0"0"0,-10 1 0,-2 3 0,-8 5 0,-2 5-228,25-4 1,0 2 0,1 2 227,0 2 0,1 2 0,0 2 0,2 0 0,1 2 0,0 1 0,-27 16 0,4 2 0,8 1 0,5 3 0,8 6 0,6 5 55,6 2 1,7 3 0,8 2-1,7 2-55,9 1 0,9 0 0,10-1 0,13-1 0,21 5 0,16-4 0,15-6 0,14-6-291,-3-12 1,8-2-1,4-6 291,4-5 0,3-6 0,4-2 0,-12-5 0,3-2 0,2-1 0,1-4 0,0-3 0,1-3 0,1-2 0,0-1-54,5-2 0,0 0 0,1-3 1,0-1-1,-2-4 0,0-2 0,-1-1 1,0-2 53,-4-1 0,-1-1 0,0-2 0,-1-1 0,2-2 0,1-2 0,-2-2 0,-3 0 0,-11-1 0,-2-1 0,-1-1 0,-1-2 0,18-8 0,-1-1 0,-3-4 0,-6-1 0,-3-3 0,-8-3 0,11-20 0,-13-5 74,-10 0 0,-18-4 1,-27-6-1,-22 0-74,-25 0 0,-21 7 0,2 25 0,-10 4 0,-8 5 0,3 8 0,-8 3 0,-2 3 0,-2 1-251,-6 0 0,-2 3 0,-2 1 0,-1 2 251,-5 0 0,-2 3 0,-1 1 0,2 2 0,5 2 0,1 1 0,1 1 0,-2 0 0,-1 0 0,-2 0 0,1 1 0,2 1 0,8 1 0,0 0 0,0 0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0:06:41.89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35 162 8027,'26'79'0,"-1"0"0,1-16 0,5-10 0,29 5 0,10-43 0,-6-27 0,-14-29 0,-12-32 0,-15-16 0,-20 41 0,-7 0 0,-5 1 0,-6 2 0,-29-17 0,-34 22 0,-4 36 0,34 27 0,2 14 0,6 11 0,7 8 0,5 3 0,9 1 0,14-5 0,7-2 0,4-4 0,0-1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0:06:42.85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5 18 8027,'-2'49'0,"0"-1"0,2 3 0,0-1 0,3-1 0,3-1 0,11 35 0,16-21 0,0-29 0,0-18 0,-1-42 0,-5-25 0,-12 9 0,-2-3 0,-2 0 0,-1 0 0,-1-1 0,-1 1 0,7-34 0,-2 36 0,3 16 0,3 38 0,10 40 0,-12-8 0,0 5 0,2 6 0,1 2 0,0 4 0,-1-1 0,-3-1 0,-2 0 0,-1-1 0,-3-1 0,-7-5 0,-5-1 0,-5-4 0,-6-2 0,-31 30 0,-24-28 0,24-32 0,-2-6 0,-33-12 0,3-23 0,19-22 0,21-10 0,15-9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0:06:43.43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112 116 8027,'9'78'0,"0"0"0,-2-10 0,5-13 0,19-25 0,1-23 0,3-22 0,0-16 0,-7-24 0,-7-9 0,-11-9 0,-19-2 0,-28 18 0,-22 14 0,-7 24 0,-9 40 0,22 33 0,18 24 0,29-34 0,5 1 0,3 37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0:06:44.17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1 26 8027,'6'77'0,"3"6"0,-3-38 0,2 1 0,0 2 0,1-1 0,9 32 0,1-19 0,1-23 0,6-24 0,6-29 0,8-31 0,-17 12 0,-1-4 0,0-8 0,-2-3 0,-2-2 0,-1 0 0,-3 1 0,-2 3 0,0-17 0,-5 17 0,-6 38 0,-5 52 0,-3 37 0,6-34 0,1 1 0,0 2 0,4-1 0,18 30-848,15-24 0,18-19 0,4-19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0:06:45.35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46 68 8027,'-3'68'0,"0"9"0,6 8 0,-2-39 0,0 0 0,2 1 0,-1-3 0,1 32 0,-4-23 0,-1-18 0,-8-17 0,0-46 0,-6-35 0,11 17 0,2-5 0,0-12 0,1-2 0,2 6 0,2 2 0,3 1 0,3 4 0,16-14 0,15 20 0,4 36 0,-4 48 0,-7 35 0,-21-32 0,-2 2 0,-1 5 0,0-3 0,5 12 0,9-15 0,4-42 0,13-37 0,5-30 0,-2 2 0,6 0 0,0 24 0,-2 25 0,-3 31 0,-15 30 0,-10 38 0,-15-40 0,-2 0 0,2 34 0,-3-19 0,-3-21 0,-4-33 0,-3-16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0:06:47.093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35 375 8027,'32'14'0,"7"-5"0,13-12 0,11-13 0,-3-13 0,-2-8 0,-22-11 0,-10 1 0,-13-12 0,-19 7 0,-18 0 0,-20 18 0,-15 13 0,-11 36 0,33 6 0,2 7 0,0 12 0,5 6 0,4 5 0,5 3 0,5 2 0,6-1 0,9-8 0,7-3 0,27 32 0,21-25 0,28-28 0,-37-21 0,1-6 0,1-5 0,-1-3 0,-4-2 0,-2-4 0,-2-7 0,-2-2 0,21-24 0,-11-1 0,-15 10 0,-14 22 0,-8 14 0,-3 27 0,-6 13 0,8 27 0,10 8 0,11-14 0,28-1 0,10-34 0,16-25 0,-41-9 0,-1-6 0,-2-6 0,-3-6 0,-7-6 0,-7-5 0,-4-5 0,-7 0 0,-11-34 0,-26 10 0,-14 23 0,-22 23 0,5 40 0,-1 35 0,35-9 0,5 4 0,2 1 0,3 2 0,4-2 0,4-1 0,5 28 0,20-18 0,17-34 0,20-35 0,1-21 0,-3-25 0,-14 2 0,-13 8 0,-13 12 0,-7 38 0,-4 28 0,-2 34 0,10 7 0,14-9 0,15-7 0,13-22 0,15-41 0,7-28 0,-37 11 0,-3-5 0,-5-4 0,-2-2 0,-2 2 0,-3 0 0,6-26 0,-8 21 0,-15 32 0,-13 41 0,-5 29 0,4-17 0,0 2 0,1-1 0,1 0 0,0 31 0,3-28 0,7-24 0,11-50 0,11-28 0,-8 13 0,1-1 0,1 4 0,1 1 0,26-29 0,4 28 0,7 16 0,-5 32 0,-12 30 0,-18 30 0,-10 5 0,-17-31 0,-3 0 0,-5 27 0,-5-20 0,3-22 0,3-46 0,4-14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0:06:47.82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0 194 8027,'42'-39'0,"-1"0"0,-1 5 0,1 5 0,1 11 0,1 5 0,29-4 0,-18 13 0,-17 19 0,-18 33 0,-25 29 0,-8-18 0,-7 2 0,-7 6 0,-3 1 0,0-3 0,-1-1 0,0-3 0,3-1 0,7-6 0,8-4 0,20 11 0,37-20 0,30-25 0,-18-25 0,1-8 0,-6 2 0,-3-4 0,-2-6 0,-6-2 0,7-16 0,-21 7 0,-27 11 0,-13 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0:06:48.46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20 0 8027,'-11'58'0,"4"-10"0,8-14 0,3-8 0,4-7 0,3-8 0,6-9 0,3-10 0,5-9 0,-5-12 0,-8-3 0,-9-5 0,-8 7 0,-17 14 0,-2 13 0,-3 13 0,3 10 0,12 2 0,3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47.752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27 0 8027,'-4'47'0,"-1"-1"0,0 1 0,-2 18 0,3-2 0,2-16 0,4-2 0,1-7 0,3-1 0,10 24 0,21-21 0,13-14 0,6-14 0,5-21 0,-7-12 0,-13-15 0,-15 8 0,-6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48.029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0 0 8027,'0'0'0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0:38:17.235"/>
    </inkml:context>
    <inkml:brush xml:id="br0">
      <inkml:brushProperty name="width" value="0.21167" units="cm"/>
      <inkml:brushProperty name="height" value="0.21167" units="cm"/>
      <inkml:brushProperty name="color" value="#018090"/>
    </inkml:brush>
  </inkml:definitions>
  <inkml:trace contextRef="#ctx0" brushRef="#br0">1 425 8027,'60'-63'0,"0"0"0,2 4 0,1 9 0,-7 19 0,1 4 0,8-3 0,3 3 0,0 9 0,3 3 0,4-2 0,2 3 0,-3 6 0,0 5 0,-1 4 0,-1 5 0,-2 5 0,-2 5 0,-10 4 0,-3 6 0,-4 4 0,-5 5 0,-9 2 0,-5 5 0,-4 5 0,-6 2 0,-5 3 0,-7 1 0,-9 8 0,-9 2 0,-8 0 0,-7-1 0,-11 5 0,-7-1 0,-8 1 0,-4-2 0,-6-1 0,-1-2 0,2 0 0,0-2 0,2-3 0,3-2 0,6-5 0,4-1 0,6-3 0,4-1 0,-20 37 0,25 3 0,13-14 0,12-5 0,16-11 0,15-9 0,32-13 0,21-12 0,19-21 0,-42-10 0,1-6 0,2-5 0,-1-5 0,-2-4 0,-1-4 0,-4 0 0,-2-1 0,25-20 0,-18 8 0,-23 16 0,-16 15 0,-9 11 0,-19 3 0,-5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48.57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0 0 8027,'7'57'0,"0"0"0,-1 0 0,2 5 0,-1 2 0,1-1 0,0-1 0,0-1 0,2 0 0,-1 2 0,2 0 0,-1-3 0,0-8 0,-1-2 0,0-3 0,-1 7 0,0-5 0,-2-13 0,0-4 0,-3 6 0,-1-18 0,-11-13 0,-7-24 0,-9-12 0,-2-4 0,3 0 0,7 10 0,7 7 0,11 3 0,31 5 0,23-2 0,-12 5 0,2 0 0,-1 1 0,-1 0 0,1 2 0,-2-1 0,22-2 0,-19-4 0,-15-5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49.05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226 1 8027,'-52'16'0,"11"15"0,11 5 0,20 13 0,20 9 0,4-28 0,4-1 0,5-2 0,2 0 0,2-3 0,0 0 0,17 24 0,-17-1 0,-25-1 0,-35-8 0,4-23 0,-2-3 0,-31 5 0,-2-10 0,18-11 0,18-2 0,11-7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0.00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117 165 8027,'59'16'0,"-27"-10"0,0-3 0,3-5 0,0-3 0,-2-4 0,-2-4 0,19-23 0,-22-4 0,-33 2 0,-29 10 0,-22 10 0,17 19 0,-2 7 0,-6 4 0,1 7 0,6 14 0,4 8 0,10-4 0,3 5 0,4 0 0,-2 16 0,8 1 0,7 3 0,10-2 0,9-11 0,9-8 0,13-12 0,8-10 0,10-11 0,3-12 0,-3-9 0,-2-8 0,2-14 0,-4-5 0,-12 6 0,-3-2 0,-3-2 0,-4 1 0,0-11 0,-9 25 0,-8 28 0,1 30 0,8 25 0,-8-27 0,1 0 0,18 21 0,2-21 0,-5-13 0,-1-37 0,-6-14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0.158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1 0 8027,'0'0'0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0.562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0 0 8027,'4'50'0,"0"-1"0,-1 0 0,1 0 0,1 14 0,1 0 0,-1-1 0,0-3 0,1-2 0,0 0-274,2-6 1,1-1 0,-2-1 273,0 11 0,0-3 133,1-16 0,-2-4-133,-3 10 0,-16-25 0,-20-22 0,-19-9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0.74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1 313 8027,'20'-30'0,"29"1"0,-3 19 0,5 2 0,4-6 0,3-2 0,-15 1 0,1-2 0,-2-3 0,9-13 0,-2-3 0,-11 8 0,0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1.162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5 0 8027,'-1'49'0,"-1"-1"0,1 1 0,0 4 0,1 1 0,1 0 0,0 3 0,1 1 0,0-2 0,0-1 0,1 0 0,-1-4 0,2 12 0,-1-6 0,-1-17 0,-1-4 0,2 13 0,-1-29 0,3-15 0,7-32 0,10-26 0,4 4 0,9 1 0,-1 29 0,-8 28 0,-1 29 0,-6 12 0,-9-17 0,0 0 0,8 23 0,6-20 0,1-16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1.81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0 207 8027,'45'-33'0,"0"0"0,0 1 0,-1-4 0,-10 2 0,-15-4 0,-45 38 0,-7 19 0,-1 34 0,19-14 0,3 3 0,2 2 0,4 1 0,4-1 0,6-5 0,25 9 0,27-20 0,-17-29 0,3-8 0,-3-1 0,1-2 0,-1-3 0,-1 0 0,-7 4 0,-1 3 0,25 4 0,-20 26 0,-8 16 0,-9 1 0,-6 0 0,-4-15 0,-1-8 0,-4-22 0,-1-32 0,-2-25 0,0 26 0,2-1 0,6-3 0,4 1 0,4 2 0,3 3 0,6 8 0,2 3 0,12-7 0,-3 17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2.39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0 0 8027,'3'55'0,"0"-1"0,-2-12 0,0 2 0,0 1 0,0 5 0,0 2 0,1 1-339,-1 3 1,1 2 0,0-2 338,-1-4 0,1-1 0,0-2 0,2 11 0,-1-5 65,-1-15 0,-1-4 1,-1 5-1,-3-17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2.98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0 10 8027,'42'-3'0,"0"0"0,5 1 0,3 0 0,10 2 0,3 2 0,-2 1 0,-2 3-2830,-6 3 0,-4 2 2830,-10 2 0,-6 4 1409,4 30-1409,-40 4 214,-12-22 1,-7-1 0,-2-3 0,-4-2-215,-5-2 0,0-1 0,-15 19 0,32-1 1130,55-1 1,-6-18 0,6-2-1131,15 1 0,0-1 0,-7 1 0,-3 2 0,-3 4 0,-5 3 0,-11 0 0,-9 2 0,-17 5 0,-12 0 0,-15 2 0,-10-4 0,-5-2 0,-6-4 0,-9-3 0,-1-5 0,10-3 0,2-4-1696,1-1 0,4-3 1696,-4-4 0,13-6 0,18-5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0:38:18.635"/>
    </inkml:context>
    <inkml:brush xml:id="br0">
      <inkml:brushProperty name="width" value="0.21167" units="cm"/>
      <inkml:brushProperty name="height" value="0.21167" units="cm"/>
      <inkml:brushProperty name="color" value="#018090"/>
    </inkml:brush>
  </inkml:definitions>
  <inkml:trace contextRef="#ctx0" brushRef="#br0">83 286 8027,'53'3'0,"-12"-16"0,-13-19 0,-12-8 0,-8 1 0,-5 12 0,-13 8 0,-3 12 0,-7 7 0,0 13 0,9 14 0,3 12 0,4 2 0,7-13 0,5-8 0,8-14 0,-3-26 0,1-13 0,-9-24 0,-19-4 0,-11 11 0,-19 8 0,1 20 0,4 32 0,15 23 0,9 26 0,18 4 0,20-13 0,13-17 0,8-15 0,-3-33 0,-7-16 0,-14-16 0,-20-5 0,-20 5 0,-12 23 0,-4 14 0,0 35 0,13 14 0,8 7 0,12-10 0,9-17 0,0-34 0,5-14 0,-7-12 0,-1 7 0,-2 21 0,-1 20 0,3 15 0,2 13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3.412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16 1 8027,'-6'44'0,"1"1"0,1 13 0,3 3 0,3-16 0,3 0 0,0 1-147,0 2 0,2 2 0,2-4 147,6 13 0,5-6 0,-2-15 0,3-6 72,23 8 1,3-23-73,2-32 0,-23-5 0,-3-6 36,2-15 1,-4-4-37,-5-1 0,-3-1 0,-2-5 0,-4 0 0,-5 9 0,-1 2 0,1-19 55,-6 20 1,-2 17 0,-4 10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3.972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8 432 8027,'-3'57'0,"1"0"0,1 4 0,2-1 0,1-7 0,1-2 0,3-5 0,0-3 0,-2-9 0,0-4 0,6 3 0,-9-28 0,-2-33 0,-4-14 0,0-11 0,1 5 0,0-6 0,0-1 0,1 7 0,0-2 0,0 0 0,1 1 0,-1-9 0,2 2 0,0 2 0,4-11 0,3 4 0,2 4 0,6 7 0,6 20 0,5 7 0,5 3 0,3 9 0,2 20 0,1 11 0,3 7 0,-3 6 0,-5 4 0,-6 3 0,-7 2 0,-7 1 0,-7-1 0,-6-2 0,-20 19 0,-18-21 0,1-16 0,14-10 0,6-4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6.642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0 107 8027,'0'43'0,"0"-1"0,0 0 0,1-2 0,-1 0 0,1-4 0,1 1 0,-1-4 0,1 23 0,0-21 0,0-42 0,7-40 0,0 2 0,4-5 0,2-4 0,4-1 0,-4 17 0,2 1 0,1 2 0,7-8 0,4 5 0,-1 9 0,2 7 0,21 11 0,-9 36 0,-30 0 0,-4 5 0,-1 1 0,-2 0 0,-3-1 0,-1-2 0,3 11 0,8-25 0,10-27 0,14-22 0,-11 7 0,1-2 0,1 2 0,0 3 0,21-6 0,-3 20 0,-16 49 0,-17-4 0,-4 5 0,-3 1 0,-1 3 0,-1 6 0,-2 0 0,-1-8 0,0-3 0,-1-5 0,2-5 0,7 5 0,2-18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7.092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1 50 8027,'34'23'0,"0"1"0,0-4 0,1-5 0,-6-13 0,0-5 0,25-12 0,-6-4 0,-15-8 0,-16 2 0,-16 4 0,-14 5 0,-19 8 0,-18 25 0,24 1 0,2 5 0,2 10 0,4 3 0,4 4 0,5 1 0,5 3 0,10-2 0,10 0 0,10-5 0,11-13 0,2-5 0,-10-2 0,-1-5 0,2-10 0,-1-1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7.382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0 0 8027,'0'37'0,"0"0"0,2 13 0,1 3 0,-1-10 0,2 2 0,0 2 0,2 6 0,0 3 0,0-1-376,-1-3 1,-1-1-1,0 0 376,-1-4 0,0 0 0,-1-3 0,1 11 0,-3-3-715,-1-12 1,-4-3 0,-15 11-1,-11-15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7.56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0 80 8027,'43'2'0,"0"-1"0,9-2 0,3-2 0,-8 0 0,2-1 0,0-1 0,1-3 0,-1-1 0,1-2 0,0-2 0,0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8.002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0 0 8027,'5'57'0,"-1"-1"0,1 1 0,0-3 0,-1 0 0,0 0 0,-2-4 0,0 0 0,-1-2 0,1-5 0,-1-1 0,0-2 0,-1 9 0,0-4 0,0-12 0,0-5 0,6 0 0,7-34 0,18-27 0,-6 3 0,2-1 0,-1 2 0,2 3 0,1 6 0,1 3 0,22 1 0,-14 28 0,-10 25 0,-17 19 0,-7-23 0,0 0 0,2-2 0,1-1 0,1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8.78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22 124 6548,'6'33'0,"1"0"0,-1 1 0,2-2 355,0-3 1,3-1-356,16 16 249,7-19-249,8-16 128,-1-28-128,6-14 0,-26 5 0,-2-4 97,-1-3 1,-2 0 0,-5 3 0,-2-1-98,-3 1 0,-5 0 0,-18-17 0,-18 19 0,3 29 0,-3 10 0,-5 10 0,1 7 0,4 5 0,4 5 0,0 12 0,5 3 0,11-10 0,5-1 0,-1 0 0,8-5 0,26 1 0,18-23 0,-12-20 0,1-8 0,2-7 0,-1-4 0,-1 2 0,-2 0 0,-5 4 0,-1 3 0,12 3 0,-11 22 0,-11 27 0,3 13 0,-5-20 0,2 0 0,3 0 0,3-3 0,3-5 0,4-4 0,7-5 0,2-5 0,5-4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9.45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406 492 8027,'-41'-6'0,"1"0"0,0 4 0,2 2 0,0 4 0,2 5 0,2 6 0,2 6 0,5 7 0,4 6 0,3 2 0,5 4 0,4 1 0,4 0 0,3-6 0,6-1 0,6-4 0,7-4 0,28-1 0,-11-29 0,2-11 0,5-14 0,-2-10 0,-10 2 0,-2-4 0,-1-2 0,-3 0 0,-2-1 0,-1-2 0,0-7 0,-2-3 0,0 2-121,-4 8 1,0 1 0,-1 1 120,-2 5 0,-1 1 0,-1 2 0,1-6 0,-2 5 0,5-15 0,-9 39 0,-2 34 0,-2 18 0,-1-4 0,-2 4 0,-1 2 0,1 1 0,0 2 0,0 1 0,-1 0 0,1 3 0,-1 0 0,0 1 0,2-3 0,-1 6 0,1-2 0,1-1 0,0-4 0,1-1 0,3-3 0,4 8 0,4-4 0,2-14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0:59.882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0 293 8027,'30'10'0,"0"0"0,-1-5 0,0-5 0,0-8 0,-3-5 0,-2-8 0,-2-3 0,-2-5 0,-3-2 0,-4 0 0,-4 0 0,-3-1 0,-6 3 0,-21-17 0,-18 25 0,11 19 0,-2 7 0,-4 13 0,4 7 0,6 4 0,4 4 0,0 12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0:06:36.06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1 1 8027,'-1'73'0,"4"-12"0,2 9 0,1-7 0,1 4 0,0 1-319,-1 1 1,1 1-1,0 0 319,1-1 0,1 0 0,-1-2 0,2 21 0,0-6 0,-1-13 0,1-5 154,-1-10 1,2-4-155,1-5 0,1-3 0,19 26 158,9-11-158,11-24 0,4-45 0,0-44 244,-32 9 1,-5-5-245,-3-3 0,-3 0 0,-4 0 0,-3 1 0,-2 7 0,-1 4 0,0-19 0,-5 30 0,1 34 0,10 72 0,2-20 0,5 5 0,5 19 0,3 1 0,1-8 0,3-3 0,2-11 0,2-7 0,0-14 0,2-6 0,31 2 0,-3-74 0,-35-8 0,-6-9 0,2-15 0,-5-4 0,-6-4 0,-4 0 0,0 2 0,-3 2 0,-3 11 0,-1 4 0,-1 13 0,0 4 0,0-25 0,0 44 0,0 20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1:00.392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13 1 8027,'-1'48'0,"0"1"0,0 2 0,0-1 0,1-1 0,0-2 0,-1-6 0,0-3 0,-1 14 0,-3-27 0,21-47 0,-1-3 0,2-3 0,5-5 0,3 0 0,6-7 0,2 1 0,-4 10 0,-1 2 0,0 3 0,0 5 0,13 5 0,-12 28 0,-14 29 0,-10-9 0,-4 3 0,-1-1 0,-2 1 0,-2 3 0,-2-1 0,-1-5 0,0-1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1:00.872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0 168 8027,'37'-3'0,"0"0"0,-3-2 0,-1-2 0,-5-2 0,-1-2 0,20-21 0,-17 3 0,-13 0 0,-13 9 0,-18 6 0,-12 8 0,-16 22 0,17 1 0,0 4 0,1 7 0,2 3 0,5 2 0,4 0 0,5 1 0,6-1 0,8-4 0,6-3 0,6 0 0,6-5 0,18-8 0,2-4 0,7 5 0,-21-10 0,-1-1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1:01.185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1 1 8027,'0'0'0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1:01.376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1 0 8027,'0'0'0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1:01.591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1 1 8027,'31'0'0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1:33.482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85 94 5150,'-16'31'0,"0"0"0,2-1 0,2 0 330,0 0 0,4 1 0,3-2 0,3 1-330,4 0 0,4-1 245,6-4 1,5-3-246,6-5 0,3-4 0,10-3 0,1-6 0,-2-8 0,0-5 0,4-3 0,-2-5 0,-5-6 0,-5-5 0,-2-2 0,-5-3 51,-10 7 0,-1-1 0,-5 0 1,-4-11-1,-7 0-51,-4-1 0,-4 3 0,-3 3 0,-6 6 0,-4 8 0,-5 6 0,1 6 0,-2 7 0,-2 14 0,1 8 0,13-2 0,-1-1 0,1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1:34.082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0 83 0,'3'32'0,"0"1"0,0-1 0,1-2 0,0 0 0,1 1 0,1 0 0,0-1 0,1 0 591,3 8 1,0-2 0,-1-10 0,-1-3-592,3 4 0,-10-23 1409,-7-23-1409,0-3 0,-1-3 0,-1-9 0,1-3 171,2 9 1,0-1 0,2 1 0,1-13 0,3 1-172,2-1 0,5 3 0,5 5 0,6 4 0,5 6 0,6 5 0,3 5 0,2 5 0,1 2 0,-2 3 0,-10 2 0,-3 2 0,13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2:45.332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179 0 8027,'10'43'0,"0"-1"0,1 0 0,0 4 0,-1 0 0,-1 0 0,-2 0 0,-3 0 0,1 0 0,1 0 0,0 0 0,0-1 0,-1-3 0,0 0 0,0-2 0,-1-3 0,1-2 0,0-1 0,0 9 0,0-3 0,-1-2 0,1-2 0,-1-6 0,0-2 0,0 20 0,3-15 0,-3-9 0,-2-9 0,2-6 0,-4-8 0,3-12 0,0-19 0,1 0 0,2-4 0,0 1 0,1-3 0,1-1-269,1-8 0,1-2 1,2-1 268,-2 10 0,0 0 0,2-1 0,-1 0 0,1 0 0,0 1 0,1 0 0,0 1 0,4-6 0,1 2 0,0 1 0,0 4 0,-1 1 0,2 2 0,4-5 0,1 3 0,-3 4 0,0 4 0,11-9 0,-8 10 0,-11 15 0,-18 6 0,-17 7 115,-3 3 0,-4 1 0,-11 3 1,-2 2-1,7-2 0,-1 1 0,0 0-115,-1-1 0,-1 0 0,0 1 0,-2-1 0,-1 1 0,3-1 0,-9 0 0,1-1 0,2 1 0,3-2 0,-8 1 0,21-2 0,13-1 0,10-1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2:46.082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104 0 8027,'-57'56'0,"14"10"0,39 7 0,11 7 0,18-10 0,18-17 0,23-21 0,4-28 0,3-30 0,-19-27 0,-35 11 0,-6-3 0,6-35 0,-31-3 0,-24 26 0,-24 26 0,-22 34 0,3 29 0,36-2 0,-1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54:11.012"/>
    </inkml:context>
    <inkml:brush xml:id="br0">
      <inkml:brushProperty name="width" value="0.21167" units="cm"/>
      <inkml:brushProperty name="height" value="0.21167" units="cm"/>
      <inkml:brushProperty name="color" value="#FA6167"/>
    </inkml:brush>
  </inkml:definitions>
  <inkml:trace contextRef="#ctx0" brushRef="#br0">1 203 8027,'33'-17'0,"0"4"0,3 4 0,13-2 0,18-2 0,22-6 0,10 6 0,-44 4 0,0 0 0,4 3 0,2 0 0,4-2 0,2 0 0,5 0 0,2 1 0,0 0 0,1 1 0,-2-1 0,0 1 0,-4 1 0,-1 0 0,-2 1 0,0 1 0,-3 1 0,-1 1 0,-1 0 0,0 1 0,1 1 0,0 2 0,-1 1 0,0 3 0,-2 5 0,0 4 0,-1 3 0,-2 3 0,-1 5 0,-3 2 0,0 3 0,-2 4 0,-1 5 0,-3 4 0,-2 3 0,-2 3 0,-3 11 0,-4 3 0,2 5 0,-4 2 0,-4 5 0,-3 2 0,-1 3 0,-1 0 0,-3-2 0,-3-1 0,-3-1 0,-1 0 0,0-3 0,-2 0 0,-2-2 0,-2-1 0,2 3 0,-1-1 0,-1 2 0,-1 1 0,1 2 0,0 1 0,-2-2 0,0 1 0,0 0 0,-1 1 0,-1-5 0,0-1 0,0-1 0,0 0 0,0-4 0,0 0 0,1 0 0,0-1 0,0-1 0,1-1 0,1-2 0,0-1 0,-3-8 0,0-2 0,7 45 0,-3-15 0,0-19 0,0-12 0,-4-28 0,-1-3 0,-2-4 0,-1-15 0,0 0 0,0-10 0,0-6 0,14-20 0,10-21 0,1 13 0,3-2 0,6-9 0,3-1 0,6-4 0,3-1 0,8-7 0,1 0 0,1 1 0,1 1 0,5 1 0,1 1 0,-2 0 0,-1 1 0,-2 3 0,-1 1 0,2-1 0,-2 0 0,-9 6 0,-1 2 0,-3 4 0,-2 2 0,-4 4 0,-3 3 0,15-14 0,-11 12 0,-14 15 0,-14 13 0,-13 22 0,-24 27 0,-33 41 0,16-23 0,-5 3 0,-3 5 0,-2 2 0,-6 6 0,-2-1 0,0-1 0,0 0 0,1-2 0,-1 0 0,-5 0 0,1 0 0,1-2 0,1 1 0,-4 0 0,1 0 0,1-2 0,2-3 0,8-7 0,2-2 0,2-5 0,1-3 0,7-5 0,1-3 0,1-2 0,2-2 0,-23 19 0,19-18 0,16-14 0,12-5 0,10-11 0,-4-11 0,-7-19 0,-30-26 0,7 10 0,-5-5 0,-9-5 0,-4-2 0,-8-9 0,-2-1 0,-1 1 0,-2-1 0,-2-2 0,-1 0 0,2 2 0,0 2 0,3 3 0,3 1 0,11 10 0,1 2 0,5 3 0,1 2 0,7 7 0,2 1 0,-30-26 0,6 6 0,19 16 0,10 6 0,7 5 0,7 10 0,11 1 0,-3 7 0,7 0 0,-4 4 0,-3-6 0,6 11 0,-2-7 0,7 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0:06:37.18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1 0 8027,'1'71'0,"1"-1"0,0-12 0,0 1 0,0 2 0,0 3 0,0 2 0,1 0 0,0 7 0,1 1 0,-1-1-199,1-6 1,-1 0 0,0-2 198,1 20 0,-1-4 0,-1-8 0,-2-3 0,-1-15 0,0-2 195,-4 31-195,-1-19 0,3-59 49,1-37 0,10-45-49,-1 17 0,1-3 0,6-2 0,2 3 0,0 8 0,2 2 0,2 4 0,3 6 0,15-3 100,-1 16 1,-3 39 0,-5 38-101,-5 30 0,-13-28 0,-1 2 0,0 5 0,-1-1 0,0-7 0,-1-2 0,1-2 0,1-3 0,4 17 0,1-17 0,-4-21 0,-5-19 0,-3-14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1:16.368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776 1 8027,'5'38'0,"-2"2"0,1 6 0,-2 12 0,0-26 0,1 1 0,-1 6 0,-2 2 0,0 2 0,-2 1 0,-2 3 0,-3 1 0,-4 4 0,-3 1 0,-4 2 0,-3 0 0,-2-1 0,-2 0 0,6-18 0,-1 0 0,-1-1 0,1 0 0,0 0 0,-1-1-108,-13 14 1,-2-2 107,3 0 0,-1-2 0,-1-4 0,0-1 0,1-6 0,0-1 0,5-6 0,0-1 0,2-5 0,1-2 0,-18 11 0,12-7 0,10-8 0,9-5 0,8-2 0,3-6 0,2-9 0,0-10 0,0-23 107,0 11 1,0-3-108,0-5 0,0-3 0,0-5 0,0-1 0,0 5 0,0-1 0,0 0 0,2 0 0,0 8 0,1 0 0,1 0 0,3 1 0,0 2 0,2 2 0,11-24 0,-1 8 0,-3 8 0,-3 13 0,-6 15 0,-3 14 0,-1 19 0,-3 22 0,-2-14 0,0 3 0,-2 6 0,-2 1 0,0 2 0,-2 0 0,0 4 0,-1 1 0,0-1 0,1 0 0,0-5 0,1 0 0,-1 0 0,0-1 0,0-8 0,0-1 0,0-1 0,-1-1 0,-5 15 0,3-13 0,4-12 0,2-9 0,8-6 0,8-5 0,19-3 0,19-4 107,-19 3 1,2 0 0,4 1 0,1 1-1,8-2 1,1 1 167,7-1 0,3 0 0,-14 0 0,1 0 0,1 0-170,3-1 1,1 0 0,-1 0-17,-3 0 1,-2-1-1,0 1 1,17-1 0,-4-1-1,-11 1 1,-2 0-188,-6 1 0,-2 1-90,16-1 188,-23 3 0,-11 2 0,-7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2:53.833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9 92 8027,'-2'38'0,"-1"1"0,1 4 0,0 1 0,2 5 0,2 0 0,4-3 0,2-2 0,0-7 0,4-3 0,5-7 0,3-4 0,23 5 0,-18-21 0,3-5 0,1-6 0,0-6 0,1-6 0,-1-5 0,2-9 0,-2-4 0,-3-5 0,-4-3 0,-4-5 0,-5-1 0,-3 2 0,-5-1 0,-3 4 0,-4 1 0,-1 5 0,-3 3 0,-17-9 0,-8 24 0,-10 26 0,19 13 0,2 7 0,-3 13 0,3 4 0,2 0 0,4 3 0,7-11 0,2 1 0,1-1 0,2 9 0,4-2 0,6-4 0,6-3 0,2-13 0,5-6 0,10-5 0,4-9 0,0-14 0,1-9 0,6-6 0,-1-4 0,-7-2 0,-2-3 0,-2-3 0,-3 0 0,-2 3 0,-2 2 0,-5 10 0,-1 3 0,9 3 0,-10 40 0,-10 2 0,-4 4 0,1 2 0,-2 1 0,1 1 0,1-1 0,1 9 0,0-10 0,-2-12 0,2-26 0,6-29 0,-1 4 0,3-2 0,3-3 0,4-1 0,3-1 0,2 2 0,-1 7 0,3 3 0,1 6 0,2 6 0,19 8 0,-7 30 0,-26 1 0,-4 4 0,-2 0 0,-3 1 0,-2 3 0,-2 0 0,-1-4 0,0-1 0,-1 19 0,0-17 0,13-33 0,4-14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2:54.38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143 1 8027,'-3'38'0,"-1"0"0,0 0 0,0 10 0,1 2 0,0 1 0,1-8 0,0 0 0,0 2 0,0 0 0,1 6 0,0 1 0,0 1 0,0-3-272,0-6 1,0 0 0,0-2 0,0-2 271,-1 3 0,0-2 0,0-3 0,-2 4 0,-2-5 348,-9 11-348,-3-26 89,-6-16 1,8-26-90,0-16 0,15-14 0,7 21 0,5 0 0,5 0 0,5 2 279,6 2 0,4 4-279,2 2 0,1 4-1696,-2 4 0,0 5 1696,-4 5 0,-2 6 0,14 24 0,-26-6 0,-3 3 0,-3 8 0,-4 1 0,0-6 0,-1 0 0,-2 24 0,-1-16 0,-3-16 0,-2-10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2:54.559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0 0 8027,'17'4'0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2:55.21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588 724 8027,'-46'-9'0,"0"-1"0,-1 1 0,0 2 0,-1 1 0,-1 4 0,3 5 0,1 4 0,1 5 0,4 6 0,2 10 0,7 5 0,9 5 0,7 4 0,0 7 0,6 0 0,11-9 0,8-3 0,3-6 0,7-7 0,8-15 0,5-9 0,6-12 0,0-11 0,-10-3 0,-1-6 0,-2-3-80,-7 2 1,-1-4 0,-2-1 0,0-1-1,1-8 1,0-2 0,-1-2 0,-1 1 79,-1-1 0,-2-2 0,-1 1 0,1 2 0,0 4 0,0 1 0,-1 1 0,-1 3 0,0-5 0,-2 2 0,1 3 0,4-10 0,0 10 51,-2 17 1,-6 50 0,-3 21-52,-1 0 0,-1 8 0,-1 1 0,0-9 0,-1 0 0,0 2 0,0-1 0,-1 4 0,-1 0 0,1 1 0,-1-3-149,0-4 0,0 0 0,-1-2 0,1-1 149,-1 6 0,0-2 0,-1-3 0,0 2 0,0-6 0,-5 4 0,1-14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2:56.18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20 277 8027,'33'-9'0,"9"-8"0,-15 4 0,1-3 0,-1-5 0,0-1 0,-2-1 0,-2-2 0,4-19 0,-13 6 0,-19 5 0,-23 19 0,-21 12 0,20 21 0,1 9 0,4-2 0,0 3 0,3 3 0,2 6 0,2 1 0,3 2-78,2-1 0,2 1 0,3 0 78,3-1 0,2 0 0,5-3 0,6 2 0,8-5 0,7-7 0,6-8 0,7-12 0,2-8 0,2-11 0,-1-8 0,-1-7 0,-3-4 0,-7 4 0,-2-2 0,-4 0 0,-1 0 0,8-7 0,-13 31 234,-9 53-234,-9-1 0,-2 6-186,1-8 1,0 3-1,-1-1 186,0 0 0,-2-1 0,1 0 0,0-3 0,-1-1 0,1-2 0,-3 10 0,0-4 0,2-10 0,0-3 0,-5 16 0,4-22 0,2-76 0,3 13 0,1-7 0,1-3-326,2 2 0,0-3 0,2-2 0,-1 0 326,0 5 0,0-2 0,1 0 0,0 1 0,2 1 0,2-5 0,1 2 0,2 0 0,0 3 0,4-9 0,2 2 0,2 4 96,-2 9 1,3 2-1,1 5 1,8-4 0,2 12-97,1 16 0,-1 11 0,-6 13 0,-4 8 0,-3 8 0,-5 6 0,-4 9 0,-6 1 0,-8-7 0,-4-2 0,1-4 0,-4-3 0,-3-8 0,-3-5 0,-14-3 689,3-17 0,13-20-689,9-17 0,13-5 0,16 5 0,10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2:56.71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5 186 8027,'-2'37'0,"0"1"0,1 1 0,2 1 0,1 4 0,2-2 0,0-6 0,1-2 0,3 19 0,-3-22 0,-3-35 0,-8-43 0,5 4 0,1-4 0,-2 11 0,1-1 0,2-1 0,3-4 0,2-1 0,1 2 0,6-9 0,5 4 0,4 8 0,4 7 0,0 9 0,2 8 0,26 14 0,-28 13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2:58.103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0 273 8027,'27'11'0,"0"1"0,4-2 0,1-5 0,4-8 0,0-5 0,1-1 0,-2-4 0,-3-6 0,-3-4 0,-7 2 0,-2-2 0,-5-1 0,-4 0 0,-1-11 0,-16 10 0,-25 26 0,6 17 0,-1 8 0,-1 4 0,1 5 0,1 9 0,5 2 0,7-8 0,4-1 0,0-1 0,4-3 0,9 9 0,12-16 0,19-24 0,-6-13 0,3-7 0,4-8 0,1-6-171,-7 1 0,0-3 0,0 0 171,-3 3 0,-1 0 0,0 0 0,-1 1 0,-2 1 0,0 1 0,5-5 0,-2 3 0,6-7 0,-9 12 0,-15 18 0,-2 12 0,0 9 0,2 6 0,5 10 513,1-3-513,0 0 0,-2-4 0,-8 2 0,-1-1 0,-6 4 0,-10 10 0,-9 8 0,7-20 0,-2 0 0,1-2 0,-2-1 0,-3-1 0,1-1 0,-13 13 0,3-12 0,11-8 0,4-5 0,12-10 0,6-4 0,13-11 0,15-10 0,-9 8 0,1-1 0,2-2 0,0 0 0,3-3 0,-1 0 0,0 0 0,0-1 0,1 1 0,-1 1 0,0 0 0,0 0 0,-1 0 0,-1 1 0,-2 0 0,-2 1 0,-1 1 0,-2 0 0,5-11 0,-6 7 0,-7 8 0,-4 10 0,4 9 0,5 21 0,9 16 0,-10-12 0,-1 2 0,2 5 0,0 1 0,-3 1 0,-2 2 0,-1-1 0,-5 1 0,-4-2 0,-6-1 0,-4-3 0,-5-3 0,-4-3 0,-5-3 0,1-7 0,-1-3 0,-21 7 0,13-13 0,13-10 0,13-4 0,8-6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2:59.293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217 107 8027,'-6'27'0,"0"-1"0,2 3 0,1 0 0,-1 2 0,2 1 0,5-3 0,4-1 0,10 14 0,13-19 0,6-15 0,5-16 0,-2-23 0,-18 5 0,-3-5 0,-4-1 0,-4-2 0,-1-5 0,-4-2 0,-5 2 0,-6 2 0,-6 5 0,-7 5 0,-8 6 0,-4 8 0,-11 16 0,-1 12 0,12 1 0,1 6 0,2 3 0,0 6 0,2 4 0,2 1 0,2-1 0,2 1 0,4 0 0,-1 16 0,6-1 0,2-5 0,9-5 0,15-11 0,8-5 0,8-7 0,5-7 0,6-9 0,3-7-113,-8-5 1,0-3 0,-1-2 112,-4-2 0,0-2 0,-3 0 0,11-11 0,-4 0 0,-7 4 0,-3 3 0,12-5 0,-14 15 0,-9 24 0,-11 14 0,4 8 0,5-5 337,8-11-337,10-13 0,-8-15 0,0-6 0,6-6 0,1-5 0,5-6 0,0-3 0,-10 9 0,-1-2 0,1 2 0,9-10 0,0 5 0,-7 11 0,0 4 0,19-3 0,-16 32 0,-11 31 0,-15-13 0,-4 2 0,1 1 0,0-1 0,-1 20 0,8-16 0,10-17 0,27-38 0,-8 1 0,1-5 0,3-5 0,0-2 0,3 1 0,-2 4 0,-10 10 0,-1 6 0,17 8 0,-22 31 0,-15 20 0,-5 4 0,-5-2 0,1-9 0,1-12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2:59.71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178 0 8027,'-2'49'0,"1"-1"0,-1 1 0,0-7 0,1 1 0,-1 1 0,0 0 0,0 4 0,0 0 0,0 0 0,-1-1 0,0-1 0,1 1 0,-2-3 0,0-1 0,-1 2 0,-1-2 0,-1-3 0,-2 6 0,-3-6 0,1-10 0,-2-7 0,-18-4 0,7-17 0,2-22 0,18-15 0,15 9 0,8-1 0,10-3 0,8 2-58,-4 5 0,4 1 1,1 1-1,1 1 0,1 1 1,1 0-1,1 0 0,0 0 1,0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0:06:38.30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157 187 8027,'4'64'0,"-1"0"0,2-4 0,-1-3 0,-1-10 0,1-4 0,9 27 0,0-31 0,3-21 0,0-30 0,-2-28 0,-1-30 0,-8 23 0,0-4 0,-3-6 0,-1-1 0,0 3 0,-2 2 0,-5 6 0,-4 3 0,-16-19 0,-13 23 0,-10 28 0,-2 45 0,6 31 0,27-14 0,6 5 0,2-2 0,4 1 0,2 3 0,3-2 0,0-8 0,4-3 0,11 23 0,10-28 0,10-23 0,12-43 0,3-24 0,-8-16 0,-22 27 0,-3 0 0,0-21 0,-6 9 0,-9 41 0,-4 35 0,1 32 0,8 24 0,2-34 0,3-2 0,17 24 0,14-13 0,1-33 0,-2-24 0,-1-34 0,-17-22 0,-1-15 0,-2 3 0,-6 23 0,2 20 0,-3 28 0,0 26 0,4 28 0,-7-12 0,0 1 0,9 37 0,-6-38 0,1-2 0,10 26 0,-3-18 0,-8-21 0,-12-22 0,-5-6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3:00.083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122 0 8027,'-37'24'0,"6"12"0,21 14 0,12-20 0,5 1 0,4 2 0,2-1 0,4-1 0,1-3 0,0-2 0,-2-2 0,3 20 0,-14-7 0,-22-2 0,-20-7 0,-10-11 0,7-7 0,11-8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3:21.563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0 1297 8027,'39'-11'0,"-1"1"0,2-5 0,-2-5 0,-5-8 0,-2-3 0,3-4 0,-1-3 0,4-5 0,0-2 0,0-2 0,-1-1 0,-9 11 0,0 0 0,-1-1-172,0-1 0,0 0 1,-1 1 171,-1-1 0,0 0 0,0-1 0,-1 1 0,0-1 0,-1 1 0,6-13 0,-1 0 0,0 2 0,-1 0 84,-4 8 1,-1 2-85,-1 4 0,-2 3 0,5-8 42,-3 9 1,-8 11-43,-4 11 0,-8 7 0,-13 5 0,-15 8 0,-18 8 130,14-5 1,-2 0-131,-4 2 0,-2 1 0,-5 1 0,0 1 0,-2 0 0,2 1 0,5-1 0,1-1 0,4-1 0,2 0 0,-10 5 0,13-6 0,29-13 0,25-17 0,30-15 0,-19 8 0,0-1 0,4-1 0,0 1 0,-2 0 0,-1 0 0,0 3 0,-1 1 0,20-3 0,-2 9 0,-7 18 0,-5 35 0,-20-7 0,-2 5 0,-3 2 0,0 4 0,3 9 0,-1 3 0,-2-5 0,-2 0 0,-2-7 0,0-1 0,-1-4 0,0-3 0,1 12 0,-2-11 0,-5-15 0,-3-11 0,-2-6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4:11.803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28 0 8027,'1'54'0,"0"-1"0,0 1 0,0 1 0,0 0 0,0 1 0,-1 2 0,0 0 0,0-1-228,-1-1 0,0-1 0,0-1 228,0-3 0,0-1 0,0-3 0,-1 9 0,-1-3 111,0-11 1,0-4-112,0 15 0,-4-26 0,1-11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4:12.37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1 281 8027,'43'-20'0,"1"0"0,0-1 0,6 0 0,3 1 0,1-1 0,6-3 0,3 1 0,0 1-489,3 1 1,2 3 0,-2 2 488,-5 4 0,-1 3 0,-3 2 0,12 1 0,-6 7 231,-15 8 1,-8 8-232,-5 34 0,-46-10 0,-16 3 0,-11 2 0,-8-1 0,-7 0 0,-2-3 0,6-9 0,1-2 120,2-1 1,6-1-121,3 20 0,52-7 0,15-21 0,11-4 0,15 1 0,3-3 0,-4 1 0,-2 3 0,-9 1 0,-4 5 380,-5 2 1,-12 6-381,-23 9 0,-17 2 0,-8-8 0,-9 0 0,-5-2-267,-14 7 1,-6-2 0,-2-1 266,16-11 0,-1-2 0,-1 0 0,0-2 0,-12 5 0,-1-2 0,2-4-391,11-5 0,2-2 0,0-4 0,-13-2 0,2-4 1,7-6-1,0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4:13.13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0 324 8027,'45'5'0,"0"0"0,-1-7 0,1-6 0,1-7 0,-2-6 0,-3-6 0,-4-2 0,-5-2 0,-4-1 0,7-29 0,-19 6 0,-8 16 0,-31 26 0,-15 29 0,14 13 0,1 8 0,-4 11 0,2 4 0,6 8 0,5 1 0,4-6 0,4-2 0,5-8 0,7-6 0,31-2 0,27-50 0,-22-17 0,0-10 0,-7 3 0,1-5 0,0-1 0,-1-1 0,0-2 0,1 3 0,-3 6 0,0 3 0,1 3 0,9-6 0,1 12 0,21 19 0,-18 43 0,-34-3 0,-6 4 0,-5 5 0,-2 1 0,0-5 0,0-4 0,4 10 0,9-32 0,23-37 0,-5-4 0,2-2 0,-2 6 0,1 3 0,8 1 0,0 6 0,14 19 0,-5 33 0,-25 17 0,-17-17 0,-5 1 0,-5 1 0,-2 0 0,-3 3 0,1-1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4:13.52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8 0 8027,'57'5'0,"-6"23"0,-24-5 0,-4 5 0,-5 8 0,-7 4 0,-12 13 0,-8 2 0,-4 2 0,-5 0 0,-1-3 0,-1-3 0,-1-4 0,0-4 0,3-9 0,1-2 0,-6 21 0,8-18 0,18-14 0,21-17 0,26-31 0,-16 5 0,1-4 0,5-12 0,1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4:14.02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1 211 8027,'61'5'0,"-12"-5"0,6-2 0,-4 1 0,4 0 0,2-2 0,4-4 0,1-2 0,2-2 0,-12 2 0,2-2 0,-1-1 0,-1 0 0,12-5 0,-2-2 0,-2 2 0,-9 2 0,-3 1 0,-2 0 0,5-1 0,-6 1 0,14 1 0,-44 23 0,-23 17 0,-13 1 0,-2 2 0,-11 30 0,18-25 0,5 2 0,5 26 0,32-22 0,17-13 0,21-45 0,-15-21 0,-30 7 0,-5-3 0,-5-24 0,-27 3 0,-26 26 0,-24 39 0,37 10 0,2 7 0,3 13 0,0-1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4:14.413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515 0 2316,'-49'21'0,"0"-1"0,0 7 0,1 3 570,0 2 0,3 2 0,11-1 1,6 3-571,11-3 0,7 1 992,18 32-992,8-32 0,7-2 274,8 1 1,2-1-275,1-1 0,-1-1 944,-2 1 1,-4 2-945,-7-1 0,-9-1 0,-32 28 0,-9-30 0,-8-5 0,-4-5 0,-3-4 0,-12-5 0,1-4 0,-12 5 0,20-6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4:38.93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1673 66 8027,'-42'0'0,"-4"-2"0,4-1 0,-12-4 0,-6 1 0,25 2 0,-1-1 0,-1 1 0,-1 0 0,-2-1 0,-1 0 0,-2 1 0,0 0 0,-1 1 0,0 0 0,0 1 0,0 0 0,-2 1 0,0 0 0,0 0 0,1 2 0,-1 1 0,0 3 0,1 1 0,0 3 0,0 3 0,1 4 0,-1 3 0,2 4 0,2 10 0,3 5 0,-3 7 0,5 5 0,14-12 0,2 2 0,2 1 0,-1 9 0,2 1 0,2 1 0,3-5 0,1 0 0,1 1 0,1 2 0,1 0 0,1 0 0,1-5 0,1-1 0,-1-1 0,-1 14 0,0-2 0,-1-4 0,1-4 0,3-11 0,0-2 0,-6 21 0,5-18 0,2-13 0,2-12 0,0-4 0,1-3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4:39.49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0 35 8027,'16'45'0,"-1"0"0,4 2 0,1-1 0,5 2 0,3-1 0,0-1 0,1-1 0,-4-8 0,0-2 0,-3-7 0,-1-4 0,9 11 0,-6-15 0,-3-10 0,9-16 0,10-19 0,-10 1 0,1-4 0,11-15 0,0-1 0,-1 1 0,1 1 0,-10 9 0,1-1 0,-2 3 0,6-5 0,0 3 0,2-3 0,-2 2 0,12-8 0,-9 10 0,-19 15 0,-9 11 0,-8 2 0,-7 4 0,-4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0:06:39.79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92 0 8027,'4'73'0,"-2"8"0,-2-33 0,0 3 0,1 6 0,-2 3 0,2 8 0,-2 2 0,0 3 0,0 1 0,-2 0 0,-1-1 0,-1 4 0,0-2 0,-2-12 0,1-2 0,-1 1 0,1-2 0,0-11 0,1-2 0,-4 24 0,3-24 0,2-21 0,-2-9 0,5-8 0,-8-2 0,8-1 0,-5 1 0,9-1 0,1 1 0,-1 0 0,3-1 0,-5 1 0,2 8 0,-3 4 0,3 8 0,0 3 0,1 2 0,2-5 0,-5-4 0,1-10 0,-2-4 0,-5-17 0,-3-4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5:02.393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592 4 8027,'-27'-1'0,"0"0"0,-1-1 0,-1 2 0,0 3 0,0 3 0,-2 2 0,1 4 0,0 4 0,3 4 0,3 3 0,4 3 0,4 2 0,4 1 0,2 7 0,7 1 0,15-4 0,8-1 0,6 6 0,5-2 0,3-5 0,3-3 0,-8-8 0,1-2 0,-2 0 0,6 3 0,-3 1 0,-2 3 0,-5 1 0,-10-3 0,-7 1 0,-13 5 0,-8-1 0,-11-3 0,-8-3 0,3-5 0,-4-2 0,-1-2 0,-1-2 0,0-3 0,0-1 0,-1-1 0,0-2 0,0-2 0,-14-3 0,5-6 0,14-7 0,3-5 0,3-5 0,0-1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5:02.693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131 0 0,'-5'36'0,"0"-1"0,0 1 0,1 8 0,2 2 0,0 2 0,2-10 0,0 1 0,1 0 0,0 1 0,1-1 0,1 0 0,0 0 0,0-2 739,1 5 0,0-1 1,0-3-740,-1 7 0,-3-5 1427,-4 9-1427,-21-21 0,-20-19 0,14-9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5:02.96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52 253 8027,'-19'-21'0,"1"1"0,3-24 0,30 26 0,7 0 0,10-4 0,3 1 0,7 0 0,2 3-98,-12 6 0,1 0 1,-1 3 97,12-2 0,-1 5 0,-3 9 0,-3 5 0,-6 8 0,-4 5 36,-3 7 0,-4 4-36,-4 0 0,-3 1 0,-1 2 0,-2 0 0,-5-8 0,0-2 0,5 13 0,-6-12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5:03.14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0 1 8027,'22'27'0,"0"1"0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5:03.82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0 0 8027,'2'35'0,"-1"-1"0,1 3 0,1 0 0,2-1 0,0 0 0,0-3 0,1-2 0,5 14 0,-3-21 0,-2-13 0,0-27 0,1-29 0,-2 9 0,1-1 0,1-2 0,3 0 0,1 3 0,3 2 0,2 4 0,2 6 0,15 12 0,-1 34 0,-16 3 0,-3 4 0,-2 3 0,-2 1 0,2-1 0,2-3 0,11 5 0,5-16 0,0-32 0,-10-4 0,-2-4 0,0-1 0,-1-1 0,-1 1 0,0 2 0,12-3 0,-4 24 0,-2 32 0,-9-4 0,-2 2 0,-1 4 0,0 0 0,-1-1 0,1-1 0,2-6 0,1-2 0,11 19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5:04.23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11 0 8027,'-3'44'0,"0"0"0,0-1 0,2-5 0,0-2 0,3-3 0,5 3 0,4-4 0,15 5 0,1-17 0,-2-20 0,-4-19 0,0-22 0,-11 11 0,-1-1 0,-2 5 0,1 0 0,8-20 0,-4 27 0,1 41 0,5 15 0,-6 0 0,2 1 0,-1-9 0,2 0 0,5 1 0,3-1 0,-2-7 0,0-1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5:05.263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67 0 8027,'-6'35'0,"0"-1"0,0 1 0,-2 12 0,1 3 0,1 2 0,1-5 0,2 1 0,0 2 0,0 1-486,1-9 0,-1 2 0,1 0 1,-1-1-1,2-1 486,-1 8 0,1-1 0,1-1 0,1-2 0,1 6 0,2-2 0,1-4 147,0-9 1,0-3 0,4-4-1,6 0 1,5-8-148,3-9 0,1-8 0,1-10 0,-1-7 197,7-7 1,-1-3-198,-6 1 0,0-2 0,-1-1 0,0 2 0,11-4 1296,-6 22-1296,1 22 0,-5 15 0,9 2 0,1-9 0,0-12 0,-2-15 0,-11-21 0,-8-18 0,-14 14 0,-4-1 0,-2 0 0,-2 1 0,-4 1 0,-3 5 0,-19 4 0,-3 28 0,20 7 0,3 5 0,3 3 0,4 2 0,1 5 0,6-1 0,6-5 0,6-3 0,22 3 0,-7-22 0,2-7 0,2-9 0,-2-3 0,-2 0 0,-1-1 0,-4-5 0,-1 2 0,6 6 0,-7 11 0,-3 17 0,-4 11 0,7-2 0,7-12 0,10-20 0,5-19 0,-20 8 0,0-3 0,-1 0 0,-1-1 0,-1 2 0,1 3 0,9 1 0,-4 15 0,-3 13 0,2 9 0,-2 3 0,12-5 0,-4-11 0,8-5 0,2-8 0,7-11 0,-20 5 0,0-1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5:05.75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86 0 6392,'-1'47'0,"0"0"0,0 1 0,1-1 0,0-1 0,0 0 0,2 0 0,0 0 0,2 0 0,1 0 0,0 0 0,1-1 0,0-4 0,0 0 0,0 0 0,0-3 0,3 7 0,-1-2 0,0-3 0,1 4 0,-2-3 391,-2-12 0,-2-4-391,-3 3 0,-18-16 276,-7-16-276,-8-20 0,0-8 71,15 11 0,1 0-71,-2-10 435,2 6-435,35 8 0,29-1 0,-5 7 0,5 0 0,-8 2 0,4-1 0,0 0 0,5-1 0,0 0 0,1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5:06.14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121 0 8027,'-31'18'0,"0"-1"0,5 2 0,5 2 0,9 28 0,16-21 0,7-1 0,6 3 0,5-2 0,10 0 0,3-2 0,-1 1 0,0-1 0,-4-3 0,-2 0 0,-4 1 0,-5 2 0,-7 18 0,-24-1 0,-6-25 0,-5-3 0,-11-1 0,-4-4 0,-2-6 0,1-1 0,13 0 0,1 0 0,-13-7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5:39.58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2038 1145 8027,'-74'15'0,"-1"-1"0,-2 3 0,3-2 0,17-6 0,0-1 0,-7 4 0,-1-1 0,2-2 0,0-1 0,1 0 0,-1-2 0,-3-3 0,1-1 0,10 0 0,0-1 0,-3-1 0,2-3 0,-35-8 0,14-17 0,12-19 0,20-33 0,28 26 0,5-6 0,2-5 0,2-3 0,1-7 0,2 1 0,3 8 0,0 1 0,0 1 0,0 3 0,2-38 0,0 11 0,1 17 0,2 17 0,-2 18 0,1 15 0,-1 7 0,-15 13 0,-10 25 0,-23 23 0,-17 29 0,22-28 0,-2 0 0,4-4 0,1 0 0,-2 1 0,1-3 0,-23 14 0,16-10 0,15-26 0,18-16 0,29-52 0,22-32 0,-6 26 0,6-2 0,13-12 0,5 2 0,-2 9 0,0 4 0,1 5 0,2 5 0,-4 13 0,2 9 0,45 22 0,-49 21 0,-1 11 0,4 10 0,-3 8 0,-2 11 0,-3 3 0,0-3 0,-1-2 0,-4-4 0,-3-5 0,3 10 0,-9-16 0,-13-19 0,-6-10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0:06:40.25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1 255 8027,'58'-29'0,"16"-7"0,-30 16 0,1-1 0,8-2 0,1 0 0,-2 3 0,0 2 0,-4 2 0,-1 3 0,-2 2 0,-3 2 0,22-1 0,-12 4 0,-26 6 0,-13 0 0,-19 0 0,-5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9:33.51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0 177 8027,'3'34'0,"-1"1"0,2 1 0,2-1 0,7 17 0,12 0 0,8-18 0,4-15 0,2-19 0,5-22 0,-23 3 0,-1-4 0,0-11 0,-4-3 0,-4-4 0,-3-2 0,-3 2 0,-5 1 0,-5 0 0,-4 2 0,0 9 0,-3 4 0,-22-8 0,-2 24 0,0 47 0,19-4 0,4 6 0,1 5 0,4 2 0,5 8 0,4-1 0,6-7 0,6-5 0,4-10 0,6-8 0,7-9 0,3-11 0,3-13 0,0-11 0,0-7 0,-3-7 0,-3-12 0,-3-1 0,-5 12 0,-3 2 0,-3-1 0,-1 5 0,1 8 0,-5 41 0,-11 9 0,-2 6 0,1-1 0,0 0 0,0 7 0,0-2 0,2 13 0,6-23 0,7-29 0,9-33 0,-6 2 0,0-2 0,1 2 0,0 0 0,3-1 0,0 2 0,17-8 0,1 16 0,-12 29 0,-4 28 0,-11 15 0,-7-20 0,-1 0 0,2 17 0,-1-10 0,9-15 0,2-9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9:34.15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115 0 8027,'-2'39'0,"1"0"0,0 13 0,0 4 0,1-11 0,0 0 0,1 3 0,-1 5 0,0 2 0,1-1-251,1-5 0,-1-1 1,1-2 250,-1-5 0,1-1 0,0-3 122,0 4 0,0-4-122,0 16 125,-8-27-125,-7-15 0,-10-14 0,-5-9 0,4-4 0,5-5 383,8 3-383,7 5 0,25 2 0,8 2 0,18 2 0,4 3 0,-4 5 0,-2 7 0,-14 17 0,-10 17 0,-6 4 0,-8 0 0,0-8 0,-3-15 0,1-9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9:34.315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0 0 8027,'32'16'0,"-1"-1"0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9:34.95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0 169 8027,'4'53'0,"-1"0"0,1-15 0,0 0 0,0 1 0,-1 5 0,0 1 0,1-2 0,2 15 0,-1-3 0,-1-10 0,-1-4 0,2 13 0,-3-21 0,-11-51 0,2-9 0,1-6 0,1-10 0,1-7-245,0 1 0,0-4 0,3 1 245,2 7 0,3 1 0,0 1 0,2-4 0,2 0 0,1 3 89,5-1 0,3 3-89,3 1 0,3 6 0,18 2 0,2 16 0,-14 31 0,-11 20 0,-21 9 0,-16 0 0,-12-6 139,-2-10 0,12-11 1,7-3-1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9:35.41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239 1 8027,'-37'12'0,"0"0"0,6 4 0,4 3 0,-7 24 0,15 8 0,13-1 0,23-5 0,7-14 0,12-11 0,0-7 0,-9-4 0,-10 4 0,-17 5 0,-15 10 0,-10 2 0,-22 4 0,6-12 0,1-4 0,14-11 0,16-23 0,10-9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9:36.00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300 0 8027,'-6'41'0,"0"0"0,2-3 0,4-1 0,11 15 0,7-16 0,5-19 0,-1-13 0,4-22 0,-1-10 0,-2-4 0,-3-4 0,-2 16 0,2 24 0,1 48 0,-11-8 0,0 5 0,-3-5 0,-1 2 0,-1 2 0,-1 3 0,-1 1 0,-1 0 0,-1-5 0,-1-1 0,-3-1 0,-1-2 0,-1 0 0,-4-3 0,-7 11 0,-7-4 0,-6-2 0,-6-5 0,-2-8 0,-2-6 0,-3-7 0,-2-7 0,-1-4 0,1-8 0,3-7 0,4-8 0,5-9 0,3-6 0,7-9 0,-1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9:36.34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174 0 8027,'-35'39'0,"0"0"0,0-1 0,10-5 0,3 0 0,8-1 0,6 7 0,12-3 0,11-11 0,7-4 0,5-3 0,5-6 0,8-4 0,3-9 0,1-15 0,2-8 0,-11 4 0,1 0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9:36.75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4 0 8027,'-1'39'0,"0"-1"0,0 0 0,1 8 0,1 2 0,2 3 0,-1-7 0,1 3 0,0 0 0,0-1-316,1-2 1,-1 0 0,1 0 0,-1-1 315,2 8 0,-1 0 0,1-4 0,1 7 0,1-7 0,-2-16 0,2-5 402,6-2-402,9-18 0,13-23 208,8-10-208,4 1 0,0 17 0,-4 14 0,-9 14 651,-12 21-651,-6 1 0,9-1 0,1-4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9:37.14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45 48 8027,'12'27'0,"0"1"0,14 13 0,7-38 0,-8-14 0,-5-8 0,-11-10 0,-11 0 0,-5 0 0,-12 11 0,-12 6 0,-5 22 0,-4 20 0,14 14 0,5 9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9:37.77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86 0 8027,'3'44'0,"0"1"0,0-1 0,-1 1 0,2-1 0,1 1 0,-1-1 0,1 0 0,0 13 0,1 0 0,0-2-193,0-6 1,2 0-1,-2-4 193,0 11 0,-1-5 63,-1-15 0,-1-3 0,-8 7-63,-10-21 0,-14-12 96,-13-16-96,2-10 0,15-16 0,11-7 293,33 1-293,0 19 0,6 1 0,15-1 0,4 3 0,-1 1 0,0 2 0,3-1 0,-1 1 0,-6 4 0,-3 2 0,20-4 0,-16 17 0,-20 21 0,-12 20 0,-6-15 0,-2 0 0,0 25 0,0-11 0,0-22 0,0-18 0,2-48 0,0 9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0:06:41.421"/>
    </inkml:context>
    <inkml:brush xml:id="br0">
      <inkml:brushProperty name="width" value="0.08571" units="cm"/>
      <inkml:brushProperty name="height" value="0.08571" units="cm"/>
      <inkml:brushProperty name="color" value="#8B1E3F"/>
    </inkml:brush>
  </inkml:definitions>
  <inkml:trace contextRef="#ctx0" brushRef="#br0">719 813 8027,'-49'-70'0,"-10"6"0,-6 24 0,21 23 0,-3 2 0,-3 3 0,-1 3 0,0 2 0,0 3 0,-5 5 0,4 8 0,-12 41 0,35-10 0,5 7 0,7 7 0,8 5 0,9 6 0,8 1 0,3-7 0,4-2 0,7-5 0,6-8 0,41-5 0,13-51 0,-38-16 0,-3-12 0,5-20 0,-4-9 0,-12 13 0,-3-4 0,-1-1 0,-2-3 0,-1-2 0,-4 1 0,1-26 0,-5 2 0,-5 7 0,-3 3 0,-4 11 0,-3 6 0,-4 12 0,-2 5 0,-2-22 0,-12 64 0,3 60 0,8-5 0,2 9 0,-1 27 0,2 6 0,1-29 0,2 1 0,-1-3 0,1 17 0,-1-2 0,2 2 0,1-4 0,2-22 0,1-4 0,2 25 0,13-31 0,2-23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9:37.923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0 0 8027,'0'0'0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9:38.31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213 0 8027,'-40'11'0,"0"-1"0,2 4 0,6 6 0,15 4 0,4 5 0,2 2 0,1 2 0,2-3 0,4-1 0,22 20 0,23-15 0,-9-21 0,5-6 0,6-8 0,3-6 0,6-4 0,2-6 0,-13 0 0,0-3 0,0-2 0,-2-3 0,0 1 0,0-1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5T13:49:38.672"/>
    </inkml:context>
    <inkml:brush xml:id="br0">
      <inkml:brushProperty name="width" value="0.08571" units="cm"/>
      <inkml:brushProperty name="height" value="0.08571" units="cm"/>
      <inkml:brushProperty name="color" value="#018090"/>
    </inkml:brush>
  </inkml:definitions>
  <inkml:trace contextRef="#ctx0" brushRef="#br0">381 62 8027,'-18'-39'0,"-11"16"0,-11 30 0,-3 20 0,10 10 0,22-9 0,4 2 0,4-1 0,5 1 0,6 3 0,3 0 0,0-2 0,2-1 0,5 0 0,0 0 0,-6-1 0,-2 1 0,-6 25 0,-30-6 0,3-31 0,-4-3 0,-6-3 0,-3-4 0,-3-3 0,2-3 0,-9-5 0,9-4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558B-84A9-4FC1-BE73-11977D7C9A46}" type="datetimeFigureOut">
              <a:rPr lang="de-CH" smtClean="0"/>
              <a:t>12.03.2026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6FAD-352D-45E6-8F9A-6665F8E5297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451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6FAD-352D-45E6-8F9A-6665F8E5297F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050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USA, OAT </a:t>
            </a:r>
            <a:r>
              <a:rPr lang="de-DE" dirty="0" err="1"/>
              <a:t>coverage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21% and </a:t>
            </a:r>
            <a:r>
              <a:rPr lang="de-DE" dirty="0" err="1"/>
              <a:t>only</a:t>
            </a:r>
            <a:r>
              <a:rPr lang="de-DE" dirty="0"/>
              <a:t> BUP/MTD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. Below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areal</a:t>
            </a:r>
            <a:r>
              <a:rPr lang="de-DE" dirty="0"/>
              <a:t> </a:t>
            </a:r>
            <a:r>
              <a:rPr lang="de-DE" dirty="0" err="1"/>
              <a:t>coverage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addiction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centres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6FAD-352D-45E6-8F9A-6665F8E5297F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000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46FAD-352D-45E6-8F9A-6665F8E5297F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914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381" y="1313432"/>
            <a:ext cx="11137569" cy="1728000"/>
          </a:xfrm>
        </p:spPr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7051" y="3212976"/>
            <a:ext cx="6625067" cy="5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27051" y="3885248"/>
            <a:ext cx="6625067" cy="5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27052" y="6045488"/>
            <a:ext cx="5280000" cy="57606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268288" indent="0">
              <a:buNone/>
              <a:defRPr/>
            </a:lvl2pPr>
            <a:lvl3pPr marL="541338" indent="0">
              <a:buNone/>
              <a:defRPr/>
            </a:lvl3pPr>
            <a:lvl4pPr marL="806450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4"/>
          </p:nvPr>
        </p:nvSpPr>
        <p:spPr>
          <a:xfrm>
            <a:off x="7248129" y="2852738"/>
            <a:ext cx="4423171" cy="295275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000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seite mit Illu bla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27051" y="307210"/>
            <a:ext cx="11137900" cy="3600000"/>
          </a:xfrm>
        </p:spPr>
        <p:txBody>
          <a:bodyPr anchor="t" anchorCtr="0"/>
          <a:lstStyle>
            <a:lvl1pPr marL="0" indent="0" algn="l">
              <a:buNone/>
              <a:defRPr sz="2300" b="1">
                <a:solidFill>
                  <a:schemeClr val="bg1"/>
                </a:solidFill>
                <a:latin typeface="+mj-lt"/>
              </a:defRPr>
            </a:lvl1pPr>
            <a:lvl2pPr marL="26828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2pPr>
            <a:lvl3pPr marL="54133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3pPr>
            <a:lvl4pPr marL="806450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4pPr>
            <a:lvl5pPr marL="1076325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1" y="1772816"/>
            <a:ext cx="12192001" cy="5085184"/>
          </a:xfrm>
        </p:spPr>
        <p:txBody>
          <a:bodyPr tIns="180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851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seite mit Illu farb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27051" y="307210"/>
            <a:ext cx="11137900" cy="3600000"/>
          </a:xfrm>
        </p:spPr>
        <p:txBody>
          <a:bodyPr anchor="t" anchorCtr="0"/>
          <a:lstStyle>
            <a:lvl1pPr marL="0" indent="0" algn="l">
              <a:buNone/>
              <a:defRPr sz="2300" b="1">
                <a:solidFill>
                  <a:schemeClr val="tx1"/>
                </a:solidFill>
                <a:latin typeface="+mj-lt"/>
              </a:defRPr>
            </a:lvl1pPr>
            <a:lvl2pPr marL="26828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2pPr>
            <a:lvl3pPr marL="54133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3pPr>
            <a:lvl4pPr marL="806450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4pPr>
            <a:lvl5pPr marL="1076325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Bildplatzhalter 2"/>
          <p:cNvSpPr>
            <a:spLocks noGrp="1"/>
          </p:cNvSpPr>
          <p:nvPr>
            <p:ph type="pic" sz="quarter" idx="11"/>
          </p:nvPr>
        </p:nvSpPr>
        <p:spPr>
          <a:xfrm>
            <a:off x="1" y="1772816"/>
            <a:ext cx="12192001" cy="5085184"/>
          </a:xfrm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5671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27051" y="404813"/>
            <a:ext cx="11137900" cy="5688012"/>
          </a:xfrm>
        </p:spPr>
        <p:txBody>
          <a:bodyPr tIns="144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EE147D8-3D73-8A42-B183-B2A5F913D31B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C874C-9270-25AB-A93D-9839ACDD4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7E54656-7DE8-9CDA-0069-679D54D32D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21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Illu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27051" y="1412875"/>
            <a:ext cx="11137900" cy="4679950"/>
          </a:xfrm>
        </p:spPr>
        <p:txBody>
          <a:bodyPr tIns="108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AA5080C-E259-1C48-B713-DC9BF15F5F39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ACEB6C3-B2A1-4692-AD45-F216F9FFB3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6327E3E-CA53-FCF1-B0FD-42ADA0CB9B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42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27052" y="1412875"/>
            <a:ext cx="5424000" cy="4679950"/>
          </a:xfrm>
        </p:spPr>
        <p:txBody>
          <a:bodyPr tIns="108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40951" y="1412875"/>
            <a:ext cx="5424000" cy="4679950"/>
          </a:xfrm>
        </p:spPr>
        <p:txBody>
          <a:bodyPr tIns="108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DD0BD8-DFC7-3E48-A581-6A9AACCFAF14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4702929-8BFE-4C59-6DEC-6B0D1796A9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9CA232A-B9EB-A1A7-2A6F-53AF369591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848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Illu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27051" y="1412875"/>
            <a:ext cx="6384000" cy="4679950"/>
          </a:xfrm>
        </p:spPr>
        <p:txBody>
          <a:bodyPr tIns="108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152117" y="1412875"/>
            <a:ext cx="4512833" cy="4679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83DEFF-71D3-CE47-B99B-9D32673B33F2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E9B9CB6-29C5-E960-B051-D787721CA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9E9AEF8-566C-3059-4237-DA96EE45DC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36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27051" y="1412875"/>
            <a:ext cx="6384000" cy="4679950"/>
          </a:xfrm>
        </p:spPr>
        <p:txBody>
          <a:bodyPr tIns="108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152117" y="1412875"/>
            <a:ext cx="4512833" cy="4679950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73D2DA-9C5A-F542-ACD5-1A2808938395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E3F060B-59A0-BEEC-6FB3-AABB3594D4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C69BF72-C8D8-E5B5-612F-FF7C9E6CE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84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27051" y="1412875"/>
            <a:ext cx="11136000" cy="10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527051" y="6010271"/>
            <a:ext cx="5280000" cy="61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CH" sz="900" b="1" dirty="0" err="1"/>
              <a:t>UPK</a:t>
            </a:r>
            <a:r>
              <a:rPr lang="de-CH" sz="900" b="1" dirty="0"/>
              <a:t> Basel</a:t>
            </a:r>
          </a:p>
          <a:p>
            <a:r>
              <a:rPr lang="de-CH" sz="900" dirty="0"/>
              <a:t>Wilhelm Klein-Strasse 27, 4002 Basel</a:t>
            </a:r>
          </a:p>
          <a:p>
            <a:r>
              <a:rPr lang="de-CH" sz="900" dirty="0"/>
              <a:t>Telefon +41 61 325 51 11, Fax +41 61 325 55 12</a:t>
            </a:r>
          </a:p>
          <a:p>
            <a:r>
              <a:rPr lang="de-CH" sz="900" dirty="0" err="1"/>
              <a:t>info@upk.ch</a:t>
            </a:r>
            <a:r>
              <a:rPr lang="de-CH" sz="900" dirty="0"/>
              <a:t>, </a:t>
            </a:r>
            <a:r>
              <a:rPr lang="de-CH" sz="900" dirty="0" err="1"/>
              <a:t>www.upk.ch</a:t>
            </a:r>
            <a:endParaRPr lang="de-CH" sz="900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615518" y="2564904"/>
            <a:ext cx="6055783" cy="3312368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1F1DAF2-CE88-65CA-1845-48BC1C7A70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F135A0E-FC01-D669-0E00-C666182B9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0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050" y="1412876"/>
            <a:ext cx="11137900" cy="4752429"/>
          </a:xfrm>
        </p:spPr>
        <p:txBody>
          <a:bodyPr/>
          <a:lstStyle>
            <a:lvl1pPr marL="457200" indent="-457200">
              <a:spcBef>
                <a:spcPts val="600"/>
              </a:spcBef>
              <a:buFont typeface="+mj-lt"/>
              <a:buAutoNum type="arabicPeriod"/>
              <a:defRPr sz="2000" b="1">
                <a:latin typeface="+mj-lt"/>
              </a:defRPr>
            </a:lvl1pPr>
            <a:lvl2pPr marL="725488" indent="-457200">
              <a:buFont typeface="+mj-lt"/>
              <a:buAutoNum type="arabicPeriod"/>
              <a:defRPr sz="2000" b="1">
                <a:latin typeface="+mj-lt"/>
              </a:defRPr>
            </a:lvl2pPr>
            <a:lvl3pPr marL="998538" indent="-457200">
              <a:buFont typeface="+mj-lt"/>
              <a:buAutoNum type="arabicPeriod"/>
              <a:defRPr sz="2000" b="1">
                <a:latin typeface="+mj-lt"/>
              </a:defRPr>
            </a:lvl3pPr>
            <a:lvl4pPr marL="1263650" indent="-457200">
              <a:buFont typeface="+mj-lt"/>
              <a:buAutoNum type="arabicPeriod"/>
              <a:defRPr sz="2000" b="1">
                <a:latin typeface="+mj-lt"/>
              </a:defRPr>
            </a:lvl4pPr>
            <a:lvl5pPr marL="1533525" indent="-457200">
              <a:buFont typeface="+mj-lt"/>
              <a:buAutoNum type="arabicPeriod"/>
              <a:defRPr sz="2000" b="1"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6769100" y="3789364"/>
            <a:ext cx="4895851" cy="2376487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C89FB55-B7CB-1B45-90C0-984F1E2F6E18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6A41C5F-786E-7DAA-4EAA-3F2499AD30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E96C73E-83AA-C7AE-9C5B-F04AAAACD9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C517D54-5876-A83D-0D7A-6B2CAC5FA67B}"/>
              </a:ext>
            </a:extLst>
          </p:cNvPr>
          <p:cNvSpPr txBox="1"/>
          <p:nvPr userDrawn="1"/>
        </p:nvSpPr>
        <p:spPr>
          <a:xfrm>
            <a:off x="1791730" y="35834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1262956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1-spaltig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050" y="1412876"/>
            <a:ext cx="11137900" cy="475242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ACCD269-2CAC-9143-865A-B02822923444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30F1F20-8CCC-C6AB-9752-2DADEFEEB2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7A3199A-94DA-90C2-AA68-CCE9BC4729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2-spaltig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050" y="1412876"/>
            <a:ext cx="11137900" cy="4752429"/>
          </a:xfrm>
        </p:spPr>
        <p:txBody>
          <a:bodyPr numCol="2" spcCol="324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0FF0E30-02EC-EB48-BF17-A3AE0C97BCBA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0CC7199-D8E9-78D1-EE6B-F1ECF5E0F8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903CBA7-CFBA-C39D-04B5-3CE89F8628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0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elle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050" y="1412876"/>
            <a:ext cx="11137900" cy="4752429"/>
          </a:xfrm>
        </p:spPr>
        <p:txBody>
          <a:bodyPr numCol="2" spcCol="324000"/>
          <a:lstStyle>
            <a:lvl1pPr marL="0" indent="0">
              <a:buNone/>
              <a:defRPr sz="1100"/>
            </a:lvl1pPr>
            <a:lvl2pPr marL="268288" indent="0">
              <a:buNone/>
              <a:defRPr sz="1100"/>
            </a:lvl2pPr>
            <a:lvl3pPr marL="541338" indent="0">
              <a:buNone/>
              <a:defRPr sz="1100"/>
            </a:lvl3pPr>
            <a:lvl4pPr marL="806450" indent="0">
              <a:buNone/>
              <a:defRPr sz="1100"/>
            </a:lvl4pPr>
            <a:lvl5pPr marL="1076325" indent="0">
              <a:buNone/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F18A95-97D9-F746-96FA-35AEA74E830E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0A36135-66F9-24B2-CA73-36355CFE3E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28448" y="6309320"/>
            <a:ext cx="1907479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37E7335-13AD-4E42-97D2-9CF9E615D3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8609471" y="6333040"/>
            <a:ext cx="1085801" cy="3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65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23p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27051" y="2120157"/>
            <a:ext cx="11137900" cy="18002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latin typeface="+mj-lt"/>
              </a:defRPr>
            </a:lvl1pPr>
            <a:lvl2pPr marL="26828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2pPr>
            <a:lvl3pPr marL="54133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3pPr>
            <a:lvl4pPr marL="806450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4pPr>
            <a:lvl5pPr marL="1076325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527051" y="4047441"/>
            <a:ext cx="11137900" cy="540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268288" indent="0" algn="ctr">
              <a:buNone/>
              <a:defRPr sz="1100">
                <a:solidFill>
                  <a:schemeClr val="bg1"/>
                </a:solidFill>
              </a:defRPr>
            </a:lvl2pPr>
            <a:lvl3pPr marL="541338" indent="0" algn="ctr">
              <a:buNone/>
              <a:defRPr sz="1100">
                <a:solidFill>
                  <a:schemeClr val="bg1"/>
                </a:solidFill>
              </a:defRPr>
            </a:lvl3pPr>
            <a:lvl4pPr marL="806450" indent="0" algn="ctr">
              <a:buNone/>
              <a:defRPr sz="1100">
                <a:solidFill>
                  <a:schemeClr val="bg1"/>
                </a:solidFill>
              </a:defRPr>
            </a:lvl4pPr>
            <a:lvl5pPr marL="1076325" indent="0" algn="ctr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6226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34p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27051" y="2120157"/>
            <a:ext cx="11137900" cy="18002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400" b="1">
                <a:solidFill>
                  <a:schemeClr val="bg1"/>
                </a:solidFill>
                <a:latin typeface="+mj-lt"/>
              </a:defRPr>
            </a:lvl1pPr>
            <a:lvl2pPr marL="26828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2pPr>
            <a:lvl3pPr marL="54133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3pPr>
            <a:lvl4pPr marL="806450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4pPr>
            <a:lvl5pPr marL="1076325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527051" y="4047441"/>
            <a:ext cx="11137900" cy="540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 marL="268288" indent="0" algn="ctr">
              <a:buNone/>
              <a:defRPr sz="1100">
                <a:solidFill>
                  <a:schemeClr val="bg1"/>
                </a:solidFill>
              </a:defRPr>
            </a:lvl2pPr>
            <a:lvl3pPr marL="541338" indent="0" algn="ctr">
              <a:buNone/>
              <a:defRPr sz="1100">
                <a:solidFill>
                  <a:schemeClr val="bg1"/>
                </a:solidFill>
              </a:defRPr>
            </a:lvl3pPr>
            <a:lvl4pPr marL="806450" indent="0" algn="ctr">
              <a:buNone/>
              <a:defRPr sz="1100">
                <a:solidFill>
                  <a:schemeClr val="bg1"/>
                </a:solidFill>
              </a:defRPr>
            </a:lvl4pPr>
            <a:lvl5pPr marL="1076325" indent="0" algn="ctr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82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seite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27051" y="307210"/>
            <a:ext cx="11137900" cy="3600000"/>
          </a:xfrm>
        </p:spPr>
        <p:txBody>
          <a:bodyPr anchor="t" anchorCtr="0"/>
          <a:lstStyle>
            <a:lvl1pPr marL="0" indent="0" algn="l">
              <a:buNone/>
              <a:defRPr sz="2300" b="1">
                <a:solidFill>
                  <a:schemeClr val="bg1"/>
                </a:solidFill>
                <a:latin typeface="+mj-lt"/>
              </a:defRPr>
            </a:lvl1pPr>
            <a:lvl2pPr marL="26828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2pPr>
            <a:lvl3pPr marL="54133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3pPr>
            <a:lvl4pPr marL="806450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4pPr>
            <a:lvl5pPr marL="1076325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196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seite wei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527051" y="307210"/>
            <a:ext cx="11137900" cy="3600000"/>
          </a:xfrm>
        </p:spPr>
        <p:txBody>
          <a:bodyPr anchor="t" anchorCtr="0"/>
          <a:lstStyle>
            <a:lvl1pPr marL="0" indent="0" algn="l">
              <a:buNone/>
              <a:defRPr sz="2300" b="1">
                <a:solidFill>
                  <a:schemeClr val="tx1"/>
                </a:solidFill>
                <a:latin typeface="+mj-lt"/>
              </a:defRPr>
            </a:lvl1pPr>
            <a:lvl2pPr marL="26828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2pPr>
            <a:lvl3pPr marL="541338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3pPr>
            <a:lvl4pPr marL="806450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4pPr>
            <a:lvl5pPr marL="1076325" indent="0" algn="ctr">
              <a:buNone/>
              <a:defRPr sz="23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3933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7051" y="308704"/>
            <a:ext cx="111379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7050" y="1412876"/>
            <a:ext cx="11137900" cy="467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3659" y="6415200"/>
            <a:ext cx="3764789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27051" y="6415428"/>
            <a:ext cx="768416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Seite </a:t>
            </a:r>
            <a:fld id="{A7D177B1-682A-4206-963F-0226912C8EC9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487488" y="6415200"/>
            <a:ext cx="1440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AE6F68C3-38E1-E840-A765-63F6E81E353B}" type="datetime1">
              <a:rPr lang="de-CH" smtClean="0"/>
              <a:t>12.03.2026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123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350" indent="-133350" algn="l" defTabSz="914400" rtl="0" eaLnBrk="1" latinLnBrk="0" hangingPunct="1">
        <a:spcBef>
          <a:spcPts val="300"/>
        </a:spcBef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07988" indent="-139700" algn="l" defTabSz="914400" rtl="0" eaLnBrk="1" latinLnBrk="0" hangingPunct="1">
        <a:spcBef>
          <a:spcPts val="300"/>
        </a:spcBef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4688" indent="-133350" algn="l" defTabSz="914400" rtl="0" eaLnBrk="1" latinLnBrk="0" hangingPunct="1">
        <a:spcBef>
          <a:spcPts val="300"/>
        </a:spcBef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25" indent="-142875" algn="l" defTabSz="914400" rtl="0" eaLnBrk="1" latinLnBrk="0" hangingPunct="1">
        <a:spcBef>
          <a:spcPts val="300"/>
        </a:spcBef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14438" indent="-138113" algn="l" defTabSz="914400" rtl="0" eaLnBrk="1" latinLnBrk="0" hangingPunct="1">
        <a:spcBef>
          <a:spcPts val="300"/>
        </a:spcBef>
        <a:buFont typeface="Arial" panose="020B0604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.xml"/><Relationship Id="rId21" Type="http://schemas.openxmlformats.org/officeDocument/2006/relationships/image" Target="../media/image18.png"/><Relationship Id="rId42" Type="http://schemas.openxmlformats.org/officeDocument/2006/relationships/customXml" Target="../ink/ink22.xml"/><Relationship Id="rId47" Type="http://schemas.openxmlformats.org/officeDocument/2006/relationships/customXml" Target="../ink/ink25.xml"/><Relationship Id="rId68" Type="http://schemas.openxmlformats.org/officeDocument/2006/relationships/image" Target="../media/image42.png"/><Relationship Id="rId84" Type="http://schemas.openxmlformats.org/officeDocument/2006/relationships/image" Target="../media/image50.png"/><Relationship Id="rId89" Type="http://schemas.openxmlformats.org/officeDocument/2006/relationships/image" Target="../media/image52.png"/><Relationship Id="rId16" Type="http://schemas.openxmlformats.org/officeDocument/2006/relationships/customXml" Target="../ink/ink10.xml"/><Relationship Id="rId11" Type="http://schemas.openxmlformats.org/officeDocument/2006/relationships/image" Target="../media/image13.png"/><Relationship Id="rId32" Type="http://schemas.openxmlformats.org/officeDocument/2006/relationships/image" Target="../media/image10.jpeg"/><Relationship Id="rId37" Type="http://schemas.openxmlformats.org/officeDocument/2006/relationships/image" Target="../media/image27.png"/><Relationship Id="rId53" Type="http://schemas.openxmlformats.org/officeDocument/2006/relationships/customXml" Target="../ink/ink28.xml"/><Relationship Id="rId58" Type="http://schemas.openxmlformats.org/officeDocument/2006/relationships/image" Target="../media/image37.png"/><Relationship Id="rId74" Type="http://schemas.openxmlformats.org/officeDocument/2006/relationships/image" Target="../media/image45.png"/><Relationship Id="rId79" Type="http://schemas.openxmlformats.org/officeDocument/2006/relationships/customXml" Target="../ink/ink39.xml"/><Relationship Id="rId5" Type="http://schemas.openxmlformats.org/officeDocument/2006/relationships/image" Target="../media/image10.png"/><Relationship Id="rId90" Type="http://schemas.openxmlformats.org/officeDocument/2006/relationships/customXml" Target="../ink/ink45.xml"/><Relationship Id="rId95" Type="http://schemas.openxmlformats.org/officeDocument/2006/relationships/image" Target="../media/image55.png"/><Relationship Id="rId22" Type="http://schemas.openxmlformats.org/officeDocument/2006/relationships/customXml" Target="../ink/ink13.xml"/><Relationship Id="rId27" Type="http://schemas.openxmlformats.org/officeDocument/2006/relationships/image" Target="../media/image21.png"/><Relationship Id="rId43" Type="http://schemas.openxmlformats.org/officeDocument/2006/relationships/image" Target="../media/image30.png"/><Relationship Id="rId48" Type="http://schemas.openxmlformats.org/officeDocument/2006/relationships/image" Target="../media/image32.png"/><Relationship Id="rId69" Type="http://schemas.openxmlformats.org/officeDocument/2006/relationships/customXml" Target="../ink/ink34.xml"/><Relationship Id="rId8" Type="http://schemas.openxmlformats.org/officeDocument/2006/relationships/customXml" Target="../ink/ink6.xml"/><Relationship Id="rId51" Type="http://schemas.openxmlformats.org/officeDocument/2006/relationships/customXml" Target="../ink/ink27.xml"/><Relationship Id="rId72" Type="http://schemas.openxmlformats.org/officeDocument/2006/relationships/image" Target="../media/image44.png"/><Relationship Id="rId80" Type="http://schemas.openxmlformats.org/officeDocument/2006/relationships/image" Target="../media/image48.png"/><Relationship Id="rId85" Type="http://schemas.openxmlformats.org/officeDocument/2006/relationships/customXml" Target="../ink/ink42.xml"/><Relationship Id="rId93" Type="http://schemas.openxmlformats.org/officeDocument/2006/relationships/image" Target="../media/image54.png"/><Relationship Id="rId98" Type="http://schemas.openxmlformats.org/officeDocument/2006/relationships/customXml" Target="../ink/ink49.xml"/><Relationship Id="rId3" Type="http://schemas.openxmlformats.org/officeDocument/2006/relationships/image" Target="../media/image9.png"/><Relationship Id="rId12" Type="http://schemas.openxmlformats.org/officeDocument/2006/relationships/customXml" Target="../ink/ink8.xml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33" Type="http://schemas.openxmlformats.org/officeDocument/2006/relationships/image" Target="../media/image24.png"/><Relationship Id="rId38" Type="http://schemas.openxmlformats.org/officeDocument/2006/relationships/customXml" Target="../ink/ink20.xml"/><Relationship Id="rId46" Type="http://schemas.openxmlformats.org/officeDocument/2006/relationships/image" Target="../media/image31.png"/><Relationship Id="rId59" Type="http://schemas.openxmlformats.org/officeDocument/2006/relationships/customXml" Target="../ink/ink31.xml"/><Relationship Id="rId67" Type="http://schemas.openxmlformats.org/officeDocument/2006/relationships/customXml" Target="../ink/ink33.xml"/><Relationship Id="rId20" Type="http://schemas.openxmlformats.org/officeDocument/2006/relationships/customXml" Target="../ink/ink12.xml"/><Relationship Id="rId41" Type="http://schemas.openxmlformats.org/officeDocument/2006/relationships/image" Target="../media/image29.png"/><Relationship Id="rId54" Type="http://schemas.openxmlformats.org/officeDocument/2006/relationships/image" Target="../media/image35.png"/><Relationship Id="rId70" Type="http://schemas.openxmlformats.org/officeDocument/2006/relationships/image" Target="../media/image43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customXml" Target="../ink/ink44.xml"/><Relationship Id="rId91" Type="http://schemas.openxmlformats.org/officeDocument/2006/relationships/image" Target="../media/image53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.xml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customXml" Target="../ink/ink16.xml"/><Relationship Id="rId36" Type="http://schemas.openxmlformats.org/officeDocument/2006/relationships/customXml" Target="../ink/ink19.xml"/><Relationship Id="rId49" Type="http://schemas.openxmlformats.org/officeDocument/2006/relationships/customXml" Target="../ink/ink26.xml"/><Relationship Id="rId57" Type="http://schemas.openxmlformats.org/officeDocument/2006/relationships/customXml" Target="../ink/ink30.xml"/><Relationship Id="rId10" Type="http://schemas.openxmlformats.org/officeDocument/2006/relationships/customXml" Target="../ink/ink7.xml"/><Relationship Id="rId31" Type="http://schemas.openxmlformats.org/officeDocument/2006/relationships/image" Target="../media/image23.png"/><Relationship Id="rId44" Type="http://schemas.openxmlformats.org/officeDocument/2006/relationships/customXml" Target="../ink/ink23.xml"/><Relationship Id="rId52" Type="http://schemas.openxmlformats.org/officeDocument/2006/relationships/image" Target="../media/image34.png"/><Relationship Id="rId60" Type="http://schemas.openxmlformats.org/officeDocument/2006/relationships/image" Target="../media/image38.png"/><Relationship Id="rId73" Type="http://schemas.openxmlformats.org/officeDocument/2006/relationships/customXml" Target="../ink/ink36.xml"/><Relationship Id="rId78" Type="http://schemas.openxmlformats.org/officeDocument/2006/relationships/image" Target="../media/image47.png"/><Relationship Id="rId81" Type="http://schemas.openxmlformats.org/officeDocument/2006/relationships/customXml" Target="../ink/ink40.xml"/><Relationship Id="rId86" Type="http://schemas.openxmlformats.org/officeDocument/2006/relationships/image" Target="../media/image51.png"/><Relationship Id="rId94" Type="http://schemas.openxmlformats.org/officeDocument/2006/relationships/customXml" Target="../ink/ink47.xml"/><Relationship Id="rId99" Type="http://schemas.openxmlformats.org/officeDocument/2006/relationships/image" Target="../media/image57.png"/><Relationship Id="rId4" Type="http://schemas.openxmlformats.org/officeDocument/2006/relationships/customXml" Target="../ink/ink4.xml"/><Relationship Id="rId9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customXml" Target="../ink/ink11.xml"/><Relationship Id="rId39" Type="http://schemas.openxmlformats.org/officeDocument/2006/relationships/image" Target="../media/image28.png"/><Relationship Id="rId34" Type="http://schemas.openxmlformats.org/officeDocument/2006/relationships/customXml" Target="../ink/ink18.xml"/><Relationship Id="rId50" Type="http://schemas.openxmlformats.org/officeDocument/2006/relationships/image" Target="../media/image33.png"/><Relationship Id="rId55" Type="http://schemas.openxmlformats.org/officeDocument/2006/relationships/customXml" Target="../ink/ink29.xml"/><Relationship Id="rId76" Type="http://schemas.openxmlformats.org/officeDocument/2006/relationships/image" Target="../media/image46.png"/><Relationship Id="rId97" Type="http://schemas.openxmlformats.org/officeDocument/2006/relationships/image" Target="../media/image56.png"/><Relationship Id="rId7" Type="http://schemas.openxmlformats.org/officeDocument/2006/relationships/image" Target="../media/image11.png"/><Relationship Id="rId71" Type="http://schemas.openxmlformats.org/officeDocument/2006/relationships/customXml" Target="../ink/ink35.xml"/><Relationship Id="rId92" Type="http://schemas.openxmlformats.org/officeDocument/2006/relationships/customXml" Target="../ink/ink46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22.png"/><Relationship Id="rId24" Type="http://schemas.openxmlformats.org/officeDocument/2006/relationships/customXml" Target="../ink/ink14.xml"/><Relationship Id="rId40" Type="http://schemas.openxmlformats.org/officeDocument/2006/relationships/customXml" Target="../ink/ink21.xml"/><Relationship Id="rId45" Type="http://schemas.openxmlformats.org/officeDocument/2006/relationships/customXml" Target="../ink/ink24.xml"/><Relationship Id="rId66" Type="http://schemas.openxmlformats.org/officeDocument/2006/relationships/image" Target="../media/image41.png"/><Relationship Id="rId87" Type="http://schemas.openxmlformats.org/officeDocument/2006/relationships/customXml" Target="../ink/ink43.xml"/><Relationship Id="rId61" Type="http://schemas.openxmlformats.org/officeDocument/2006/relationships/customXml" Target="../ink/ink32.xml"/><Relationship Id="rId82" Type="http://schemas.openxmlformats.org/officeDocument/2006/relationships/image" Target="../media/image49.png"/><Relationship Id="rId19" Type="http://schemas.openxmlformats.org/officeDocument/2006/relationships/image" Target="../media/image17.png"/><Relationship Id="rId14" Type="http://schemas.openxmlformats.org/officeDocument/2006/relationships/customXml" Target="../ink/ink9.xml"/><Relationship Id="rId30" Type="http://schemas.openxmlformats.org/officeDocument/2006/relationships/customXml" Target="../ink/ink17.xml"/><Relationship Id="rId35" Type="http://schemas.openxmlformats.org/officeDocument/2006/relationships/image" Target="../media/image26.png"/><Relationship Id="rId56" Type="http://schemas.openxmlformats.org/officeDocument/2006/relationships/image" Target="../media/image36.png"/><Relationship Id="rId77" Type="http://schemas.openxmlformats.org/officeDocument/2006/relationships/customXml" Target="../ink/ink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0.xml"/><Relationship Id="rId21" Type="http://schemas.openxmlformats.org/officeDocument/2006/relationships/image" Target="../media/image70.png"/><Relationship Id="rId42" Type="http://schemas.openxmlformats.org/officeDocument/2006/relationships/customXml" Target="../ink/ink68.xml"/><Relationship Id="rId47" Type="http://schemas.openxmlformats.org/officeDocument/2006/relationships/image" Target="../media/image83.png"/><Relationship Id="rId63" Type="http://schemas.openxmlformats.org/officeDocument/2006/relationships/image" Target="../media/image91.png"/><Relationship Id="rId68" Type="http://schemas.openxmlformats.org/officeDocument/2006/relationships/customXml" Target="../ink/ink81.xml"/><Relationship Id="rId84" Type="http://schemas.openxmlformats.org/officeDocument/2006/relationships/customXml" Target="../ink/ink89.xml"/><Relationship Id="rId89" Type="http://schemas.openxmlformats.org/officeDocument/2006/relationships/image" Target="../media/image103.png"/><Relationship Id="rId16" Type="http://schemas.openxmlformats.org/officeDocument/2006/relationships/customXml" Target="../ink/ink55.xml"/><Relationship Id="rId11" Type="http://schemas.openxmlformats.org/officeDocument/2006/relationships/image" Target="../media/image65.png"/><Relationship Id="rId32" Type="http://schemas.openxmlformats.org/officeDocument/2006/relationships/customXml" Target="../ink/ink63.xml"/><Relationship Id="rId37" Type="http://schemas.openxmlformats.org/officeDocument/2006/relationships/image" Target="../media/image78.png"/><Relationship Id="rId53" Type="http://schemas.openxmlformats.org/officeDocument/2006/relationships/image" Target="../media/image86.png"/><Relationship Id="rId58" Type="http://schemas.openxmlformats.org/officeDocument/2006/relationships/customXml" Target="../ink/ink76.xml"/><Relationship Id="rId74" Type="http://schemas.openxmlformats.org/officeDocument/2006/relationships/customXml" Target="../ink/ink84.xml"/><Relationship Id="rId79" Type="http://schemas.openxmlformats.org/officeDocument/2006/relationships/image" Target="../media/image99.png"/><Relationship Id="rId5" Type="http://schemas.openxmlformats.org/officeDocument/2006/relationships/image" Target="../media/image59.png"/><Relationship Id="rId90" Type="http://schemas.openxmlformats.org/officeDocument/2006/relationships/customXml" Target="../ink/ink92.xml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73.png"/><Relationship Id="rId30" Type="http://schemas.openxmlformats.org/officeDocument/2006/relationships/customXml" Target="../ink/ink62.xml"/><Relationship Id="rId35" Type="http://schemas.openxmlformats.org/officeDocument/2006/relationships/image" Target="../media/image77.png"/><Relationship Id="rId43" Type="http://schemas.openxmlformats.org/officeDocument/2006/relationships/image" Target="../media/image81.png"/><Relationship Id="rId48" Type="http://schemas.openxmlformats.org/officeDocument/2006/relationships/customXml" Target="../ink/ink71.xml"/><Relationship Id="rId56" Type="http://schemas.openxmlformats.org/officeDocument/2006/relationships/customXml" Target="../ink/ink75.xml"/><Relationship Id="rId64" Type="http://schemas.openxmlformats.org/officeDocument/2006/relationships/customXml" Target="../ink/ink79.xml"/><Relationship Id="rId69" Type="http://schemas.openxmlformats.org/officeDocument/2006/relationships/image" Target="../media/image94.png"/><Relationship Id="rId77" Type="http://schemas.openxmlformats.org/officeDocument/2006/relationships/image" Target="../media/image98.png"/><Relationship Id="rId8" Type="http://schemas.openxmlformats.org/officeDocument/2006/relationships/customXml" Target="../ink/ink51.xml"/><Relationship Id="rId51" Type="http://schemas.openxmlformats.org/officeDocument/2006/relationships/image" Target="../media/image85.png"/><Relationship Id="rId72" Type="http://schemas.openxmlformats.org/officeDocument/2006/relationships/customXml" Target="../ink/ink83.xml"/><Relationship Id="rId80" Type="http://schemas.openxmlformats.org/officeDocument/2006/relationships/customXml" Target="../ink/ink87.xml"/><Relationship Id="rId85" Type="http://schemas.openxmlformats.org/officeDocument/2006/relationships/image" Target="../media/image102.png"/><Relationship Id="rId3" Type="http://schemas.openxmlformats.org/officeDocument/2006/relationships/image" Target="../media/image40.png"/><Relationship Id="rId12" Type="http://schemas.openxmlformats.org/officeDocument/2006/relationships/customXml" Target="../ink/ink53.xml"/><Relationship Id="rId17" Type="http://schemas.openxmlformats.org/officeDocument/2006/relationships/image" Target="../media/image68.png"/><Relationship Id="rId25" Type="http://schemas.openxmlformats.org/officeDocument/2006/relationships/image" Target="../media/image72.png"/><Relationship Id="rId33" Type="http://schemas.openxmlformats.org/officeDocument/2006/relationships/image" Target="../media/image76.png"/><Relationship Id="rId38" Type="http://schemas.openxmlformats.org/officeDocument/2006/relationships/customXml" Target="../ink/ink66.xml"/><Relationship Id="rId46" Type="http://schemas.openxmlformats.org/officeDocument/2006/relationships/customXml" Target="../ink/ink70.xml"/><Relationship Id="rId59" Type="http://schemas.openxmlformats.org/officeDocument/2006/relationships/image" Target="../media/image89.png"/><Relationship Id="rId67" Type="http://schemas.openxmlformats.org/officeDocument/2006/relationships/image" Target="../media/image93.png"/><Relationship Id="rId20" Type="http://schemas.openxmlformats.org/officeDocument/2006/relationships/customXml" Target="../ink/ink57.xml"/><Relationship Id="rId41" Type="http://schemas.openxmlformats.org/officeDocument/2006/relationships/image" Target="../media/image80.png"/><Relationship Id="rId54" Type="http://schemas.openxmlformats.org/officeDocument/2006/relationships/customXml" Target="../ink/ink74.xml"/><Relationship Id="rId62" Type="http://schemas.openxmlformats.org/officeDocument/2006/relationships/customXml" Target="../ink/ink78.xml"/><Relationship Id="rId70" Type="http://schemas.openxmlformats.org/officeDocument/2006/relationships/customXml" Target="../ink/ink82.xml"/><Relationship Id="rId75" Type="http://schemas.openxmlformats.org/officeDocument/2006/relationships/image" Target="../media/image97.png"/><Relationship Id="rId83" Type="http://schemas.openxmlformats.org/officeDocument/2006/relationships/image" Target="../media/image101.png"/><Relationship Id="rId88" Type="http://schemas.openxmlformats.org/officeDocument/2006/relationships/customXml" Target="../ink/ink91.xml"/><Relationship Id="rId91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0.xml"/><Relationship Id="rId15" Type="http://schemas.openxmlformats.org/officeDocument/2006/relationships/image" Target="../media/image67.png"/><Relationship Id="rId23" Type="http://schemas.openxmlformats.org/officeDocument/2006/relationships/image" Target="../media/image71.png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49" Type="http://schemas.openxmlformats.org/officeDocument/2006/relationships/image" Target="../media/image84.png"/><Relationship Id="rId57" Type="http://schemas.openxmlformats.org/officeDocument/2006/relationships/image" Target="../media/image88.png"/><Relationship Id="rId10" Type="http://schemas.openxmlformats.org/officeDocument/2006/relationships/customXml" Target="../ink/ink52.xml"/><Relationship Id="rId31" Type="http://schemas.openxmlformats.org/officeDocument/2006/relationships/image" Target="../media/image75.png"/><Relationship Id="rId44" Type="http://schemas.openxmlformats.org/officeDocument/2006/relationships/customXml" Target="../ink/ink69.xml"/><Relationship Id="rId52" Type="http://schemas.openxmlformats.org/officeDocument/2006/relationships/customXml" Target="../ink/ink73.xml"/><Relationship Id="rId60" Type="http://schemas.openxmlformats.org/officeDocument/2006/relationships/customXml" Target="../ink/ink77.xml"/><Relationship Id="rId65" Type="http://schemas.openxmlformats.org/officeDocument/2006/relationships/image" Target="../media/image92.png"/><Relationship Id="rId73" Type="http://schemas.openxmlformats.org/officeDocument/2006/relationships/image" Target="../media/image96.png"/><Relationship Id="rId78" Type="http://schemas.openxmlformats.org/officeDocument/2006/relationships/customXml" Target="../ink/ink86.xml"/><Relationship Id="rId81" Type="http://schemas.openxmlformats.org/officeDocument/2006/relationships/image" Target="../media/image100.png"/><Relationship Id="rId86" Type="http://schemas.openxmlformats.org/officeDocument/2006/relationships/customXml" Target="../ink/ink90.xml"/><Relationship Id="rId4" Type="http://schemas.openxmlformats.org/officeDocument/2006/relationships/image" Target="../media/image58.png"/><Relationship Id="rId9" Type="http://schemas.openxmlformats.org/officeDocument/2006/relationships/image" Target="../media/image64.png"/><Relationship Id="rId13" Type="http://schemas.openxmlformats.org/officeDocument/2006/relationships/image" Target="../media/image66.png"/><Relationship Id="rId18" Type="http://schemas.openxmlformats.org/officeDocument/2006/relationships/customXml" Target="../ink/ink56.xml"/><Relationship Id="rId39" Type="http://schemas.openxmlformats.org/officeDocument/2006/relationships/image" Target="../media/image79.png"/><Relationship Id="rId34" Type="http://schemas.openxmlformats.org/officeDocument/2006/relationships/customXml" Target="../ink/ink64.xml"/><Relationship Id="rId50" Type="http://schemas.openxmlformats.org/officeDocument/2006/relationships/customXml" Target="../ink/ink72.xml"/><Relationship Id="rId55" Type="http://schemas.openxmlformats.org/officeDocument/2006/relationships/image" Target="../media/image87.png"/><Relationship Id="rId76" Type="http://schemas.openxmlformats.org/officeDocument/2006/relationships/customXml" Target="../ink/ink85.xml"/><Relationship Id="rId7" Type="http://schemas.openxmlformats.org/officeDocument/2006/relationships/image" Target="../media/image63.png"/><Relationship Id="rId71" Type="http://schemas.openxmlformats.org/officeDocument/2006/relationships/image" Target="../media/image95.png"/><Relationship Id="rId2" Type="http://schemas.openxmlformats.org/officeDocument/2006/relationships/image" Target="../media/image39.png"/><Relationship Id="rId29" Type="http://schemas.openxmlformats.org/officeDocument/2006/relationships/image" Target="../media/image74.png"/><Relationship Id="rId24" Type="http://schemas.openxmlformats.org/officeDocument/2006/relationships/customXml" Target="../ink/ink59.xml"/><Relationship Id="rId40" Type="http://schemas.openxmlformats.org/officeDocument/2006/relationships/customXml" Target="../ink/ink67.xml"/><Relationship Id="rId45" Type="http://schemas.openxmlformats.org/officeDocument/2006/relationships/image" Target="../media/image82.png"/><Relationship Id="rId66" Type="http://schemas.openxmlformats.org/officeDocument/2006/relationships/customXml" Target="../ink/ink80.xml"/><Relationship Id="rId87" Type="http://schemas.openxmlformats.org/officeDocument/2006/relationships/image" Target="../media/image51.png"/><Relationship Id="rId61" Type="http://schemas.openxmlformats.org/officeDocument/2006/relationships/image" Target="../media/image90.png"/><Relationship Id="rId82" Type="http://schemas.openxmlformats.org/officeDocument/2006/relationships/customXml" Target="../ink/ink88.xml"/><Relationship Id="rId19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340" y="4797151"/>
            <a:ext cx="11881320" cy="1145473"/>
          </a:xfrm>
        </p:spPr>
        <p:txBody>
          <a:bodyPr/>
          <a:lstStyle/>
          <a:p>
            <a:pPr algn="ctr"/>
            <a:r>
              <a:rPr lang="de-CH" sz="3600" dirty="0">
                <a:solidFill>
                  <a:srgbClr val="055A82"/>
                </a:solidFill>
              </a:rPr>
              <a:t>Adverse </a:t>
            </a:r>
            <a:r>
              <a:rPr lang="de-CH" sz="3600" dirty="0" err="1">
                <a:solidFill>
                  <a:srgbClr val="055A82"/>
                </a:solidFill>
              </a:rPr>
              <a:t>effects</a:t>
            </a:r>
            <a:r>
              <a:rPr lang="de-CH" sz="3600" dirty="0">
                <a:solidFill>
                  <a:srgbClr val="055A82"/>
                </a:solidFill>
              </a:rPr>
              <a:t> </a:t>
            </a:r>
            <a:r>
              <a:rPr lang="de-CH" sz="3600" dirty="0" err="1">
                <a:solidFill>
                  <a:srgbClr val="055A82"/>
                </a:solidFill>
              </a:rPr>
              <a:t>across</a:t>
            </a:r>
            <a:r>
              <a:rPr lang="de-CH" sz="3600" dirty="0">
                <a:solidFill>
                  <a:srgbClr val="055A82"/>
                </a:solidFill>
              </a:rPr>
              <a:t> different OAT </a:t>
            </a:r>
            <a:r>
              <a:rPr lang="de-CH" sz="3600" dirty="0" err="1">
                <a:solidFill>
                  <a:srgbClr val="055A82"/>
                </a:solidFill>
              </a:rPr>
              <a:t>medications</a:t>
            </a:r>
            <a:br>
              <a:rPr lang="de-CH" sz="3600" dirty="0">
                <a:solidFill>
                  <a:srgbClr val="055A82"/>
                </a:solidFill>
              </a:rPr>
            </a:br>
            <a:r>
              <a:rPr lang="de-CH" sz="2400" dirty="0">
                <a:solidFill>
                  <a:srgbClr val="055A82"/>
                </a:solidFill>
              </a:rPr>
              <a:t>a </a:t>
            </a:r>
            <a:r>
              <a:rPr lang="de-CH" sz="2400" dirty="0" err="1">
                <a:solidFill>
                  <a:srgbClr val="055A82"/>
                </a:solidFill>
              </a:rPr>
              <a:t>systematic</a:t>
            </a:r>
            <a:r>
              <a:rPr lang="de-CH" sz="2400" dirty="0">
                <a:solidFill>
                  <a:srgbClr val="055A82"/>
                </a:solidFill>
              </a:rPr>
              <a:t> review and meta-analysis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83832" y="5942625"/>
            <a:ext cx="3456384" cy="540000"/>
          </a:xfrm>
        </p:spPr>
        <p:txBody>
          <a:bodyPr/>
          <a:lstStyle/>
          <a:p>
            <a:r>
              <a:rPr lang="de-CH" dirty="0"/>
              <a:t>Swiss Addiction Research Day, 13.03.2026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Maximilian Meyer</a:t>
            </a:r>
          </a:p>
          <a:p>
            <a:r>
              <a:rPr lang="de-CH" dirty="0" err="1"/>
              <a:t>UPK</a:t>
            </a:r>
            <a:r>
              <a:rPr lang="de-CH" dirty="0"/>
              <a:t> Basel</a:t>
            </a:r>
          </a:p>
        </p:txBody>
      </p:sp>
      <p:pic>
        <p:nvPicPr>
          <p:cNvPr id="7" name="Grafik 6" descr="Ein Bild, das Text, Zeichnung, Entwurf, Kunst enthält.&#10;&#10;KI-generierte Inhalte können fehlerhaft sein.">
            <a:extLst>
              <a:ext uri="{FF2B5EF4-FFF2-40B4-BE49-F238E27FC236}">
                <a16:creationId xmlns:a16="http://schemas.microsoft.com/office/drawing/2014/main" id="{8366CD62-C29D-F0A6-59F3-4FA4B2CA9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27" y="228953"/>
            <a:ext cx="3594649" cy="441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8EC14-DB19-23C2-6C4E-DEE6C9D4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55A82"/>
                </a:solidFill>
              </a:rPr>
              <a:t>Results</a:t>
            </a:r>
            <a:endParaRPr lang="de-DE" dirty="0">
              <a:solidFill>
                <a:srgbClr val="055A82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F8D96A-7FDE-8E8A-A39D-CF89EBA16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5610ED-FA24-466C-57D4-099566BABB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59CEF6E-82FE-0B65-FCD9-FBFCCBA4D3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020D7D-2F7C-2743-A7F3-FAAA16BCB302}" type="datetime1">
              <a:rPr lang="de-CH" smtClean="0"/>
              <a:t>12.03.2026</a:t>
            </a:fld>
            <a:endParaRPr lang="de-CH" dirty="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1E05BBE-FAE5-DBBA-FC06-242CC7925FF1}"/>
              </a:ext>
            </a:extLst>
          </p:cNvPr>
          <p:cNvSpPr/>
          <p:nvPr/>
        </p:nvSpPr>
        <p:spPr>
          <a:xfrm>
            <a:off x="1521747" y="1988840"/>
            <a:ext cx="9148505" cy="2258433"/>
          </a:xfrm>
          <a:prstGeom prst="rect">
            <a:avLst/>
          </a:prstGeom>
          <a:solidFill>
            <a:srgbClr val="82BBC3"/>
          </a:solidFill>
          <a:ln w="254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1D47CA0A-6EB0-7C06-DCE0-184ED057AF0D}"/>
              </a:ext>
            </a:extLst>
          </p:cNvPr>
          <p:cNvSpPr/>
          <p:nvPr/>
        </p:nvSpPr>
        <p:spPr>
          <a:xfrm>
            <a:off x="1865571" y="2368486"/>
            <a:ext cx="8965624" cy="15383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5F5F5"/>
                </a:solidFill>
              </a:rPr>
              <a:t>49 comparisons overall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5F5F5"/>
                </a:solidFill>
              </a:rPr>
              <a:t>Several trials or one large trial in 30 comparisons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5F5F5"/>
                </a:solidFill>
              </a:rPr>
              <a:t>1-9 trials per comparison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5F5F5"/>
                </a:solidFill>
              </a:rPr>
              <a:t>16 to 1558 participants per comparison</a:t>
            </a:r>
          </a:p>
        </p:txBody>
      </p:sp>
    </p:spTree>
    <p:extLst>
      <p:ext uri="{BB962C8B-B14F-4D97-AF65-F5344CB8AC3E}">
        <p14:creationId xmlns:p14="http://schemas.microsoft.com/office/powerpoint/2010/main" val="299630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3">
            <a:extLst>
              <a:ext uri="{FF2B5EF4-FFF2-40B4-BE49-F238E27FC236}">
                <a16:creationId xmlns:a16="http://schemas.microsoft.com/office/drawing/2014/main" id="{A466A5DF-1C16-ABA4-8DB9-A160DD07DC37}"/>
              </a:ext>
            </a:extLst>
          </p:cNvPr>
          <p:cNvSpPr/>
          <p:nvPr/>
        </p:nvSpPr>
        <p:spPr>
          <a:xfrm>
            <a:off x="6409532" y="1406607"/>
            <a:ext cx="5256584" cy="779409"/>
          </a:xfrm>
          <a:prstGeom prst="rect">
            <a:avLst/>
          </a:prstGeom>
          <a:solidFill>
            <a:srgbClr val="FFFFFF"/>
          </a:solidFill>
          <a:ln w="127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3" name="Shape 3">
            <a:extLst>
              <a:ext uri="{FF2B5EF4-FFF2-40B4-BE49-F238E27FC236}">
                <a16:creationId xmlns:a16="http://schemas.microsoft.com/office/drawing/2014/main" id="{ECB141F2-92A2-3818-4C9D-6E24FFE75DE2}"/>
              </a:ext>
            </a:extLst>
          </p:cNvPr>
          <p:cNvSpPr/>
          <p:nvPr/>
        </p:nvSpPr>
        <p:spPr>
          <a:xfrm>
            <a:off x="695401" y="3897123"/>
            <a:ext cx="5256584" cy="779409"/>
          </a:xfrm>
          <a:prstGeom prst="rect">
            <a:avLst/>
          </a:prstGeom>
          <a:solidFill>
            <a:srgbClr val="FFFFFF"/>
          </a:solidFill>
          <a:ln w="127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4AF4A468-4D0E-60AC-2B67-3D1304F30207}"/>
              </a:ext>
            </a:extLst>
          </p:cNvPr>
          <p:cNvSpPr/>
          <p:nvPr/>
        </p:nvSpPr>
        <p:spPr>
          <a:xfrm>
            <a:off x="695401" y="2968481"/>
            <a:ext cx="5256584" cy="779409"/>
          </a:xfrm>
          <a:prstGeom prst="rect">
            <a:avLst/>
          </a:prstGeom>
          <a:solidFill>
            <a:srgbClr val="FFFFFF"/>
          </a:solidFill>
          <a:ln w="127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91A745-AF4D-E7D7-D018-7D881F96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55A82"/>
                </a:solidFill>
              </a:rPr>
              <a:t>Results</a:t>
            </a:r>
            <a:endParaRPr lang="de-DE" dirty="0">
              <a:solidFill>
                <a:srgbClr val="055A82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B62543-3402-917B-CAE4-C05A1555F8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BF6556-6221-FF3D-69DF-4F88E1D23D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A866F98-B3F1-6FDC-4007-C46BFEA1364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8AB0B31-0BBD-0645-9DD0-1BE6079FD0AD}" type="datetime1">
              <a:rPr lang="de-CH" smtClean="0"/>
              <a:t>12.03.2026</a:t>
            </a:fld>
            <a:endParaRPr lang="de-CH" dirty="0"/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B57DE3B7-75E3-3243-8A3D-7BF1F32E2B69}"/>
              </a:ext>
            </a:extLst>
          </p:cNvPr>
          <p:cNvSpPr/>
          <p:nvPr/>
        </p:nvSpPr>
        <p:spPr>
          <a:xfrm>
            <a:off x="761043" y="949966"/>
            <a:ext cx="411285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65A82"/>
                </a:solidFill>
              </a:rPr>
              <a:t>Constipation</a:t>
            </a:r>
            <a:endParaRPr lang="en-US" sz="2400" dirty="0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D29B8387-5FCC-F635-884B-5097603CC02D}"/>
              </a:ext>
            </a:extLst>
          </p:cNvPr>
          <p:cNvSpPr/>
          <p:nvPr/>
        </p:nvSpPr>
        <p:spPr>
          <a:xfrm>
            <a:off x="761044" y="1407544"/>
            <a:ext cx="5256584" cy="779409"/>
          </a:xfrm>
          <a:prstGeom prst="rect">
            <a:avLst/>
          </a:prstGeom>
          <a:solidFill>
            <a:srgbClr val="FFFFFF"/>
          </a:solidFill>
          <a:ln w="127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514B3D9-B3E6-DFD7-6231-22D4C4B8A974}"/>
              </a:ext>
            </a:extLst>
          </p:cNvPr>
          <p:cNvSpPr txBox="1"/>
          <p:nvPr/>
        </p:nvSpPr>
        <p:spPr>
          <a:xfrm>
            <a:off x="791479" y="1479536"/>
            <a:ext cx="5256584" cy="6871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2000" dirty="0" err="1">
                <a:solidFill>
                  <a:srgbClr val="055A82"/>
                </a:solidFill>
              </a:rPr>
              <a:t>Diacetylmorphine</a:t>
            </a:r>
            <a:r>
              <a:rPr lang="de-DE" sz="2000" dirty="0">
                <a:solidFill>
                  <a:srgbClr val="055A82"/>
                </a:solidFill>
              </a:rPr>
              <a:t> vs. </a:t>
            </a:r>
            <a:r>
              <a:rPr lang="de-DE" sz="2000" dirty="0" err="1">
                <a:solidFill>
                  <a:srgbClr val="FA6167"/>
                </a:solidFill>
              </a:rPr>
              <a:t>Hydromorphone</a:t>
            </a:r>
            <a:r>
              <a:rPr lang="de-DE" sz="2000" dirty="0">
                <a:solidFill>
                  <a:srgbClr val="FA6167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rgbClr val="055A8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(RR, 0.30 [0.09 – 0.96])</a:t>
            </a:r>
            <a:endParaRPr lang="de-DE" sz="2000" dirty="0">
              <a:solidFill>
                <a:srgbClr val="055A82"/>
              </a:solidFill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4DC8A21C-995E-F5AF-C9DF-02174E8F350B}"/>
              </a:ext>
            </a:extLst>
          </p:cNvPr>
          <p:cNvSpPr/>
          <p:nvPr/>
        </p:nvSpPr>
        <p:spPr>
          <a:xfrm>
            <a:off x="695400" y="2495913"/>
            <a:ext cx="411285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65A82"/>
                </a:solidFill>
              </a:rPr>
              <a:t>Sedation</a:t>
            </a:r>
            <a:endParaRPr lang="en-US" sz="2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A06B6B8-077F-9641-C77A-D8B9B049DA7E}"/>
              </a:ext>
            </a:extLst>
          </p:cNvPr>
          <p:cNvSpPr txBox="1"/>
          <p:nvPr/>
        </p:nvSpPr>
        <p:spPr>
          <a:xfrm>
            <a:off x="714129" y="3023551"/>
            <a:ext cx="5256584" cy="6871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2000" dirty="0" err="1">
                <a:solidFill>
                  <a:srgbClr val="FA6167"/>
                </a:solidFill>
              </a:rPr>
              <a:t>Diacetylmorphine</a:t>
            </a:r>
            <a:r>
              <a:rPr lang="de-DE" sz="2000" dirty="0">
                <a:solidFill>
                  <a:srgbClr val="055A82"/>
                </a:solidFill>
              </a:rPr>
              <a:t> vs. </a:t>
            </a:r>
            <a:r>
              <a:rPr lang="de-DE" sz="2000" dirty="0" err="1">
                <a:solidFill>
                  <a:srgbClr val="055A82"/>
                </a:solidFill>
              </a:rPr>
              <a:t>Hydromorphone</a:t>
            </a:r>
            <a:endParaRPr lang="de-DE" sz="2000" dirty="0">
              <a:solidFill>
                <a:srgbClr val="055A82"/>
              </a:solidFill>
            </a:endParaRPr>
          </a:p>
          <a:p>
            <a:pPr algn="ctr"/>
            <a:r>
              <a:rPr lang="en-US" sz="2000" dirty="0">
                <a:solidFill>
                  <a:srgbClr val="055A8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(RR, 3.24 [2.01 – 5.22])</a:t>
            </a:r>
            <a:endParaRPr lang="de-DE" sz="2000" dirty="0">
              <a:solidFill>
                <a:srgbClr val="055A82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9F00E4E-F120-3A77-CF1E-72F0450CA392}"/>
              </a:ext>
            </a:extLst>
          </p:cNvPr>
          <p:cNvSpPr txBox="1"/>
          <p:nvPr/>
        </p:nvSpPr>
        <p:spPr>
          <a:xfrm>
            <a:off x="687350" y="3979994"/>
            <a:ext cx="5256584" cy="6871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2000" dirty="0" err="1">
                <a:solidFill>
                  <a:srgbClr val="055A82"/>
                </a:solidFill>
              </a:rPr>
              <a:t>Buprenorphine</a:t>
            </a:r>
            <a:r>
              <a:rPr lang="de-DE" sz="2000" dirty="0">
                <a:solidFill>
                  <a:srgbClr val="055A82"/>
                </a:solidFill>
              </a:rPr>
              <a:t> vs. </a:t>
            </a:r>
            <a:r>
              <a:rPr lang="de-DE" sz="2000" dirty="0" err="1">
                <a:solidFill>
                  <a:srgbClr val="FA6167"/>
                </a:solidFill>
              </a:rPr>
              <a:t>Methadone</a:t>
            </a:r>
            <a:endParaRPr lang="de-DE" sz="2000" dirty="0">
              <a:solidFill>
                <a:srgbClr val="FA6167"/>
              </a:solidFill>
            </a:endParaRPr>
          </a:p>
          <a:p>
            <a:pPr algn="ctr"/>
            <a:r>
              <a:rPr lang="en-US" sz="2000" dirty="0">
                <a:solidFill>
                  <a:srgbClr val="055A8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(RR, 0.68 [0.56 – 0.82])</a:t>
            </a:r>
            <a:endParaRPr lang="de-DE" sz="2000" dirty="0">
              <a:solidFill>
                <a:srgbClr val="055A82"/>
              </a:solidFill>
            </a:endParaRPr>
          </a:p>
        </p:txBody>
      </p:sp>
      <p:sp>
        <p:nvSpPr>
          <p:cNvPr id="15" name="Text 2">
            <a:extLst>
              <a:ext uri="{FF2B5EF4-FFF2-40B4-BE49-F238E27FC236}">
                <a16:creationId xmlns:a16="http://schemas.microsoft.com/office/drawing/2014/main" id="{A8971250-0B4C-61B6-C339-C454EE62ED73}"/>
              </a:ext>
            </a:extLst>
          </p:cNvPr>
          <p:cNvSpPr/>
          <p:nvPr/>
        </p:nvSpPr>
        <p:spPr>
          <a:xfrm>
            <a:off x="6468766" y="949029"/>
            <a:ext cx="411285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65A82"/>
                </a:solidFill>
              </a:rPr>
              <a:t>Nausea</a:t>
            </a:r>
            <a:endParaRPr lang="en-US" sz="2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7EF117C-1CA6-8D1D-958C-8863CD69FBEB}"/>
              </a:ext>
            </a:extLst>
          </p:cNvPr>
          <p:cNvSpPr txBox="1"/>
          <p:nvPr/>
        </p:nvSpPr>
        <p:spPr>
          <a:xfrm>
            <a:off x="6372850" y="1468349"/>
            <a:ext cx="5256584" cy="6871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2000" dirty="0" err="1">
                <a:solidFill>
                  <a:srgbClr val="055A82"/>
                </a:solidFill>
              </a:rPr>
              <a:t>Methadone</a:t>
            </a:r>
            <a:r>
              <a:rPr lang="de-DE" sz="2000" dirty="0">
                <a:solidFill>
                  <a:srgbClr val="055A82"/>
                </a:solidFill>
              </a:rPr>
              <a:t> vs. </a:t>
            </a:r>
            <a:r>
              <a:rPr lang="de-DE" sz="2000" dirty="0">
                <a:solidFill>
                  <a:srgbClr val="FA6167"/>
                </a:solidFill>
              </a:rPr>
              <a:t>LAAM</a:t>
            </a:r>
            <a:br>
              <a:rPr lang="de-DE" sz="2000" dirty="0">
                <a:solidFill>
                  <a:srgbClr val="FA6167"/>
                </a:solidFill>
              </a:rPr>
            </a:br>
            <a:r>
              <a:rPr lang="en-US" sz="2000" dirty="0">
                <a:solidFill>
                  <a:srgbClr val="055A8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(RR, 0.56 [0.37 – 0.85])</a:t>
            </a:r>
            <a:endParaRPr lang="de-DE" sz="2000" dirty="0">
              <a:solidFill>
                <a:srgbClr val="055A82"/>
              </a:solidFill>
            </a:endParaRPr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5CC2B7A2-EE80-21EB-84AD-5A202BFB8E25}"/>
              </a:ext>
            </a:extLst>
          </p:cNvPr>
          <p:cNvSpPr/>
          <p:nvPr/>
        </p:nvSpPr>
        <p:spPr>
          <a:xfrm>
            <a:off x="6416028" y="2514049"/>
            <a:ext cx="411285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65A82"/>
                </a:solidFill>
              </a:rPr>
              <a:t>Sweating</a:t>
            </a:r>
            <a:endParaRPr lang="en-US" sz="2400" dirty="0"/>
          </a:p>
        </p:txBody>
      </p:sp>
      <p:sp>
        <p:nvSpPr>
          <p:cNvPr id="19" name="Shape 3">
            <a:extLst>
              <a:ext uri="{FF2B5EF4-FFF2-40B4-BE49-F238E27FC236}">
                <a16:creationId xmlns:a16="http://schemas.microsoft.com/office/drawing/2014/main" id="{9898ED29-01C3-A243-DA20-1494E2C790F4}"/>
              </a:ext>
            </a:extLst>
          </p:cNvPr>
          <p:cNvSpPr/>
          <p:nvPr/>
        </p:nvSpPr>
        <p:spPr>
          <a:xfrm>
            <a:off x="6416029" y="2971626"/>
            <a:ext cx="5213406" cy="2971729"/>
          </a:xfrm>
          <a:prstGeom prst="rect">
            <a:avLst/>
          </a:prstGeom>
          <a:solidFill>
            <a:srgbClr val="FFFFFF"/>
          </a:solidFill>
          <a:ln w="127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20" name="Content Placeholder 8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AAE13503-40F7-5886-9F04-30949FA54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27" b="6610"/>
          <a:stretch>
            <a:fillRect/>
          </a:stretch>
        </p:blipFill>
        <p:spPr>
          <a:xfrm>
            <a:off x="6468766" y="3535160"/>
            <a:ext cx="5160668" cy="2383643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192B6457-9101-C2B1-7030-B236F1DB4CBE}"/>
              </a:ext>
            </a:extLst>
          </p:cNvPr>
          <p:cNvSpPr txBox="1"/>
          <p:nvPr/>
        </p:nvSpPr>
        <p:spPr>
          <a:xfrm>
            <a:off x="6434757" y="3055131"/>
            <a:ext cx="5194677" cy="4165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2000" dirty="0" err="1">
                <a:solidFill>
                  <a:srgbClr val="055A82"/>
                </a:solidFill>
              </a:rPr>
              <a:t>Buprenorphine</a:t>
            </a:r>
            <a:r>
              <a:rPr lang="de-DE" sz="2000" dirty="0">
                <a:solidFill>
                  <a:srgbClr val="055A82"/>
                </a:solidFill>
              </a:rPr>
              <a:t> vs. </a:t>
            </a:r>
            <a:r>
              <a:rPr lang="de-DE" sz="2000" dirty="0" err="1">
                <a:solidFill>
                  <a:srgbClr val="055A82"/>
                </a:solidFill>
              </a:rPr>
              <a:t>Methadone</a:t>
            </a:r>
            <a:endParaRPr lang="de-DE" sz="2000" dirty="0">
              <a:solidFill>
                <a:srgbClr val="055A82"/>
              </a:solidFill>
            </a:endParaRPr>
          </a:p>
        </p:txBody>
      </p:sp>
      <p:sp>
        <p:nvSpPr>
          <p:cNvPr id="24" name="Shape 3">
            <a:extLst>
              <a:ext uri="{FF2B5EF4-FFF2-40B4-BE49-F238E27FC236}">
                <a16:creationId xmlns:a16="http://schemas.microsoft.com/office/drawing/2014/main" id="{E5AC1D22-A6CE-F58B-4ADC-A9EA29ECE168}"/>
              </a:ext>
            </a:extLst>
          </p:cNvPr>
          <p:cNvSpPr/>
          <p:nvPr/>
        </p:nvSpPr>
        <p:spPr>
          <a:xfrm>
            <a:off x="714129" y="4825765"/>
            <a:ext cx="5256584" cy="779409"/>
          </a:xfrm>
          <a:prstGeom prst="rect">
            <a:avLst/>
          </a:prstGeom>
          <a:solidFill>
            <a:srgbClr val="FFFFFF"/>
          </a:solidFill>
          <a:ln w="127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1D7F7B9-4D48-E99D-18E9-E24742D9E9AA}"/>
              </a:ext>
            </a:extLst>
          </p:cNvPr>
          <p:cNvSpPr txBox="1"/>
          <p:nvPr/>
        </p:nvSpPr>
        <p:spPr>
          <a:xfrm>
            <a:off x="695401" y="4896703"/>
            <a:ext cx="5256584" cy="6871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2000" dirty="0" err="1">
                <a:solidFill>
                  <a:srgbClr val="055A82"/>
                </a:solidFill>
              </a:rPr>
              <a:t>Methadone</a:t>
            </a:r>
            <a:r>
              <a:rPr lang="de-DE" sz="2000" dirty="0">
                <a:solidFill>
                  <a:srgbClr val="055A82"/>
                </a:solidFill>
              </a:rPr>
              <a:t> vs. </a:t>
            </a:r>
            <a:r>
              <a:rPr lang="de-DE" sz="2000" dirty="0">
                <a:solidFill>
                  <a:srgbClr val="FA6167"/>
                </a:solidFill>
              </a:rPr>
              <a:t>SROM</a:t>
            </a:r>
          </a:p>
          <a:p>
            <a:pPr algn="ctr"/>
            <a:r>
              <a:rPr lang="de-CH" sz="2000" dirty="0">
                <a:solidFill>
                  <a:srgbClr val="055A82"/>
                </a:solidFill>
              </a:rPr>
              <a:t>(RR = 0.63 [0.58–0.69])</a:t>
            </a:r>
            <a:endParaRPr lang="de-DE" sz="2000" dirty="0">
              <a:solidFill>
                <a:srgbClr val="055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90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04C17-D5C5-BFAB-EC30-05E74AFF2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55A82"/>
                </a:solidFill>
              </a:rPr>
              <a:t>Results</a:t>
            </a:r>
            <a:endParaRPr lang="de-DE" dirty="0">
              <a:solidFill>
                <a:srgbClr val="055A82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BD5CF7-B823-084C-CEEA-4AC3B9AFA3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DA96D5-2679-FA21-ABA4-5B79C2C8B0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53749-0C18-E376-94D0-E19E4BCAE82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B6837F0-1187-2347-8691-2A68CB81CA58}" type="datetime1">
              <a:rPr lang="de-CH" smtClean="0"/>
              <a:t>12.03.2026</a:t>
            </a:fld>
            <a:endParaRPr lang="de-CH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EBE01B9D-3406-79BF-3BAD-808D290509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555059"/>
              </p:ext>
            </p:extLst>
          </p:nvPr>
        </p:nvGraphicFramePr>
        <p:xfrm>
          <a:off x="527049" y="516657"/>
          <a:ext cx="11137900" cy="582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01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733AF-C0A4-6C12-ED44-07B263E5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55A82"/>
                </a:solidFill>
              </a:rPr>
              <a:t>Wow, </a:t>
            </a:r>
            <a:r>
              <a:rPr lang="de-DE" dirty="0" err="1">
                <a:solidFill>
                  <a:srgbClr val="055A82"/>
                </a:solidFill>
              </a:rPr>
              <a:t>very</a:t>
            </a:r>
            <a:r>
              <a:rPr lang="de-DE" dirty="0">
                <a:solidFill>
                  <a:srgbClr val="055A82"/>
                </a:solidFill>
              </a:rPr>
              <a:t> </a:t>
            </a:r>
            <a:r>
              <a:rPr lang="de-DE" dirty="0" err="1">
                <a:solidFill>
                  <a:srgbClr val="055A82"/>
                </a:solidFill>
              </a:rPr>
              <a:t>impressive</a:t>
            </a:r>
            <a:endParaRPr lang="de-DE" dirty="0">
              <a:solidFill>
                <a:srgbClr val="055A82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471065-92D0-32F0-DC8A-B08C0D8A16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8A30C3-F2BC-858A-06FF-4AA558169F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64E8FF9-BC4C-2C1A-1DED-BBDC40D451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B5D806E-52D1-3B45-A341-43C52B3DD403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3074" name="Picture 2" descr="Boring memes (@boringmemes) • Facebook">
            <a:extLst>
              <a:ext uri="{FF2B5EF4-FFF2-40B4-BE49-F238E27FC236}">
                <a16:creationId xmlns:a16="http://schemas.microsoft.com/office/drawing/2014/main" id="{289EEAD4-A228-6860-CEC3-29DE12DA5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412776"/>
            <a:ext cx="4309707" cy="42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7E964-69A7-E185-2E05-075CFDCB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55A82"/>
                </a:solidFill>
              </a:rPr>
              <a:t>Risk </a:t>
            </a:r>
            <a:r>
              <a:rPr lang="de-DE" dirty="0" err="1">
                <a:solidFill>
                  <a:srgbClr val="055A82"/>
                </a:solidFill>
              </a:rPr>
              <a:t>of</a:t>
            </a:r>
            <a:r>
              <a:rPr lang="de-DE" dirty="0">
                <a:solidFill>
                  <a:srgbClr val="055A82"/>
                </a:solidFill>
              </a:rPr>
              <a:t> Bias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DC6252-B253-4F2F-1698-33B68ACB3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428E46-421F-659F-DBEC-1D04D8FE89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A23F3AA-EC6B-AAE2-6735-5DED6FCB4E0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F4E34D-AB15-CC4C-BC8A-08A18B654E44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7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62BA4159-E647-FB53-49C8-7B22F6A60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25" y="869523"/>
            <a:ext cx="5155108" cy="5511004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1F9A6996-0172-637B-3367-72A460C78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92" y="869523"/>
            <a:ext cx="5510794" cy="549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06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85688-2785-2B7B-1CDE-C8ED0A3F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55A82"/>
                </a:solidFill>
              </a:rPr>
              <a:t>Thank</a:t>
            </a:r>
            <a:r>
              <a:rPr lang="de-DE" dirty="0">
                <a:solidFill>
                  <a:srgbClr val="055A82"/>
                </a:solidFill>
              </a:rPr>
              <a:t> </a:t>
            </a:r>
            <a:r>
              <a:rPr lang="de-DE" dirty="0" err="1">
                <a:solidFill>
                  <a:srgbClr val="055A82"/>
                </a:solidFill>
              </a:rPr>
              <a:t>you</a:t>
            </a:r>
            <a:r>
              <a:rPr lang="de-DE" dirty="0">
                <a:solidFill>
                  <a:srgbClr val="055A82"/>
                </a:solidFill>
              </a:rPr>
              <a:t> </a:t>
            </a:r>
            <a:r>
              <a:rPr lang="de-DE" dirty="0" err="1">
                <a:solidFill>
                  <a:srgbClr val="055A82"/>
                </a:solidFill>
              </a:rPr>
              <a:t>for</a:t>
            </a:r>
            <a:r>
              <a:rPr lang="de-DE" dirty="0">
                <a:solidFill>
                  <a:srgbClr val="055A82"/>
                </a:solidFill>
              </a:rPr>
              <a:t> </a:t>
            </a:r>
            <a:r>
              <a:rPr lang="de-DE" dirty="0" err="1">
                <a:solidFill>
                  <a:srgbClr val="055A82"/>
                </a:solidFill>
              </a:rPr>
              <a:t>listening</a:t>
            </a:r>
            <a:r>
              <a:rPr lang="de-DE" dirty="0">
                <a:solidFill>
                  <a:srgbClr val="055A82"/>
                </a:solidFill>
              </a:rPr>
              <a:t>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44BB5C-09E6-B30F-654D-CEEC828BF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99AFDC-079A-5C26-2A49-DA0895463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7EE3FFE-02A5-FF82-A3EB-D71B6825623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7358A1A-28C1-EF4B-97DC-BC089BBA6B5F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BF34E1-00F5-8CA5-DC08-541CD6944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847344"/>
            <a:ext cx="7772400" cy="3163312"/>
          </a:xfrm>
          <a:prstGeom prst="rect">
            <a:avLst/>
          </a:prstGeom>
        </p:spPr>
      </p:pic>
      <p:sp>
        <p:nvSpPr>
          <p:cNvPr id="8" name="Textplatzhalter 1">
            <a:extLst>
              <a:ext uri="{FF2B5EF4-FFF2-40B4-BE49-F238E27FC236}">
                <a16:creationId xmlns:a16="http://schemas.microsoft.com/office/drawing/2014/main" id="{DF20BB0C-258A-47FF-7B70-DACFFA0E051E}"/>
              </a:ext>
            </a:extLst>
          </p:cNvPr>
          <p:cNvSpPr txBox="1">
            <a:spLocks/>
          </p:cNvSpPr>
          <p:nvPr/>
        </p:nvSpPr>
        <p:spPr>
          <a:xfrm>
            <a:off x="8676191" y="4869160"/>
            <a:ext cx="2880320" cy="445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7988" indent="-1397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4688" indent="-13335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9325" indent="-142875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4438" indent="-138113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noProof="1"/>
              <a:t>addictionresearch.ch</a:t>
            </a:r>
          </a:p>
        </p:txBody>
      </p:sp>
      <p:pic>
        <p:nvPicPr>
          <p:cNvPr id="9" name="Grafik 8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0BDF9574-DE50-AAD6-9E76-FE2E4741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7435" r="7982" b="13732"/>
          <a:stretch>
            <a:fillRect/>
          </a:stretch>
        </p:blipFill>
        <p:spPr>
          <a:xfrm>
            <a:off x="8280146" y="1484784"/>
            <a:ext cx="367240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D46EC-E497-DEF8-9FF4-C2C5225CC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B58E1-939D-1F5E-63D2-9F172570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55A82"/>
                </a:solidFill>
              </a:rPr>
              <a:t>Why</a:t>
            </a:r>
            <a:r>
              <a:rPr lang="de-DE" dirty="0">
                <a:solidFill>
                  <a:srgbClr val="055A82"/>
                </a:solidFill>
              </a:rPr>
              <a:t> </a:t>
            </a:r>
            <a:r>
              <a:rPr lang="de-DE" dirty="0" err="1">
                <a:solidFill>
                  <a:srgbClr val="055A82"/>
                </a:solidFill>
              </a:rPr>
              <a:t>is</a:t>
            </a:r>
            <a:r>
              <a:rPr lang="de-DE" dirty="0">
                <a:solidFill>
                  <a:srgbClr val="055A82"/>
                </a:solidFill>
              </a:rPr>
              <a:t> </a:t>
            </a:r>
            <a:r>
              <a:rPr lang="de-DE" dirty="0" err="1">
                <a:solidFill>
                  <a:srgbClr val="055A82"/>
                </a:solidFill>
              </a:rPr>
              <a:t>this</a:t>
            </a:r>
            <a:r>
              <a:rPr lang="de-DE" dirty="0">
                <a:solidFill>
                  <a:srgbClr val="055A82"/>
                </a:solidFill>
              </a:rPr>
              <a:t> </a:t>
            </a:r>
            <a:r>
              <a:rPr lang="de-DE" dirty="0" err="1">
                <a:solidFill>
                  <a:srgbClr val="055A82"/>
                </a:solidFill>
              </a:rPr>
              <a:t>interesting</a:t>
            </a:r>
            <a:r>
              <a:rPr lang="de-DE" dirty="0">
                <a:solidFill>
                  <a:srgbClr val="055A82"/>
                </a:solidFill>
              </a:rPr>
              <a:t>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D1222A-13DE-B6D4-5F6A-04CA2133E1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4B58CA-C947-947B-1224-4142C93D9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2CAC644-C924-5BF8-CCED-52F9E72ABBB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9895488-D654-7346-A9CB-273B1B4A6C4F}" type="datetime1">
              <a:rPr lang="de-CH" smtClean="0"/>
              <a:t>12.03.2026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D9E865A-D25F-2798-24BA-3097C7D3044A}"/>
              </a:ext>
            </a:extLst>
          </p:cNvPr>
          <p:cNvSpPr txBox="1"/>
          <p:nvPr/>
        </p:nvSpPr>
        <p:spPr>
          <a:xfrm>
            <a:off x="8922868" y="5778103"/>
            <a:ext cx="2598718" cy="11373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r>
              <a:rPr lang="de-AT" sz="800" dirty="0"/>
              <a:t>Source:</a:t>
            </a:r>
            <a:r>
              <a:rPr lang="en-GB" sz="800" dirty="0"/>
              <a:t>businessnews.sg/the-long-term-effects-of-heroin</a:t>
            </a:r>
            <a:endParaRPr lang="de-CH" sz="800" dirty="0" err="1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9DD0FB7-EFC7-55CC-8845-A7FCE4C18BC0}"/>
              </a:ext>
            </a:extLst>
          </p:cNvPr>
          <p:cNvGrpSpPr/>
          <p:nvPr/>
        </p:nvGrpSpPr>
        <p:grpSpPr>
          <a:xfrm>
            <a:off x="7824192" y="620688"/>
            <a:ext cx="3697394" cy="5281015"/>
            <a:chOff x="7538372" y="308225"/>
            <a:chExt cx="3697394" cy="5281015"/>
          </a:xfrm>
        </p:grpSpPr>
        <p:pic>
          <p:nvPicPr>
            <p:cNvPr id="9" name="Picture 2" descr="http://upload.wikimedia.org/wikipedia/commons/5/55/Long-term_effects_of_heroin.png">
              <a:extLst>
                <a:ext uri="{FF2B5EF4-FFF2-40B4-BE49-F238E27FC236}">
                  <a16:creationId xmlns:a16="http://schemas.microsoft.com/office/drawing/2014/main" id="{D50A5896-9337-C584-A5E6-0C43E8D3D478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7538372" y="308225"/>
              <a:ext cx="3682186" cy="5281015"/>
            </a:xfrm>
            <a:prstGeom prst="rect">
              <a:avLst/>
            </a:prstGeom>
            <a:ln w="76200">
              <a:solidFill>
                <a:srgbClr val="055A82"/>
              </a:solidFill>
            </a:ln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71842A29-B533-3702-5AC6-39DFD2DD5E27}"/>
                </a:ext>
              </a:extLst>
            </p:cNvPr>
            <p:cNvSpPr txBox="1"/>
            <p:nvPr/>
          </p:nvSpPr>
          <p:spPr>
            <a:xfrm>
              <a:off x="8637048" y="5465640"/>
              <a:ext cx="2598718" cy="1137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r>
                <a:rPr lang="de-AT" sz="800" dirty="0"/>
                <a:t>Source:</a:t>
              </a:r>
              <a:r>
                <a:rPr lang="en-GB" sz="800" dirty="0"/>
                <a:t>businessnews.sg/the-long-term-effects-of-heroin</a:t>
              </a:r>
              <a:endParaRPr lang="de-CH" sz="800" dirty="0" err="1"/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21CDA62-D8CB-68B6-983D-444383C08DBB}"/>
              </a:ext>
            </a:extLst>
          </p:cNvPr>
          <p:cNvGrpSpPr/>
          <p:nvPr/>
        </p:nvGrpSpPr>
        <p:grpSpPr>
          <a:xfrm>
            <a:off x="735488" y="2712743"/>
            <a:ext cx="6062251" cy="900001"/>
            <a:chOff x="718684" y="2348879"/>
            <a:chExt cx="6062251" cy="900001"/>
          </a:xfrm>
        </p:grpSpPr>
        <p:sp>
          <p:nvSpPr>
            <p:cNvPr id="12" name="Shape 2">
              <a:extLst>
                <a:ext uri="{FF2B5EF4-FFF2-40B4-BE49-F238E27FC236}">
                  <a16:creationId xmlns:a16="http://schemas.microsoft.com/office/drawing/2014/main" id="{2A16EA8C-6D66-0ABB-A285-3C374C08DF63}"/>
                </a:ext>
              </a:extLst>
            </p:cNvPr>
            <p:cNvSpPr/>
            <p:nvPr/>
          </p:nvSpPr>
          <p:spPr>
            <a:xfrm>
              <a:off x="745942" y="2348880"/>
              <a:ext cx="6034993" cy="900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28090"/>
              </a:solidFill>
              <a:prstDash val="soli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A7D2D13B-B448-036E-3F3C-FA89F9201B67}"/>
                </a:ext>
              </a:extLst>
            </p:cNvPr>
            <p:cNvSpPr txBox="1"/>
            <p:nvPr/>
          </p:nvSpPr>
          <p:spPr>
            <a:xfrm>
              <a:off x="718684" y="2675538"/>
              <a:ext cx="5951984" cy="5023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de-CH" b="1" dirty="0" err="1">
                  <a:solidFill>
                    <a:srgbClr val="018090"/>
                  </a:solidFill>
                </a:rPr>
                <a:t>We</a:t>
              </a:r>
              <a:r>
                <a:rPr lang="de-CH" b="1" dirty="0">
                  <a:solidFill>
                    <a:srgbClr val="018090"/>
                  </a:solidFill>
                </a:rPr>
                <a:t> </a:t>
              </a:r>
              <a:r>
                <a:rPr lang="de-CH" b="1" dirty="0" err="1">
                  <a:solidFill>
                    <a:srgbClr val="018090"/>
                  </a:solidFill>
                </a:rPr>
                <a:t>already</a:t>
              </a:r>
              <a:r>
                <a:rPr lang="de-CH" b="1" dirty="0">
                  <a:solidFill>
                    <a:srgbClr val="018090"/>
                  </a:solidFill>
                </a:rPr>
                <a:t> </a:t>
              </a:r>
              <a:r>
                <a:rPr lang="de-CH" b="1" dirty="0" err="1">
                  <a:solidFill>
                    <a:srgbClr val="018090"/>
                  </a:solidFill>
                </a:rPr>
                <a:t>know</a:t>
              </a:r>
              <a:r>
                <a:rPr lang="de-CH" b="1" dirty="0">
                  <a:solidFill>
                    <a:srgbClr val="018090"/>
                  </a:solidFill>
                </a:rPr>
                <a:t> </a:t>
              </a:r>
              <a:r>
                <a:rPr lang="de-CH" b="1" dirty="0" err="1">
                  <a:solidFill>
                    <a:srgbClr val="018090"/>
                  </a:solidFill>
                </a:rPr>
                <a:t>what</a:t>
              </a:r>
              <a:r>
                <a:rPr lang="de-CH" b="1" dirty="0">
                  <a:solidFill>
                    <a:srgbClr val="018090"/>
                  </a:solidFill>
                </a:rPr>
                <a:t> </a:t>
              </a:r>
              <a:r>
                <a:rPr lang="de-CH" b="1" dirty="0" err="1">
                  <a:solidFill>
                    <a:srgbClr val="018090"/>
                  </a:solidFill>
                </a:rPr>
                <a:t>opioids</a:t>
              </a:r>
              <a:r>
                <a:rPr lang="de-CH" b="1" dirty="0">
                  <a:solidFill>
                    <a:srgbClr val="018090"/>
                  </a:solidFill>
                </a:rPr>
                <a:t> do </a:t>
              </a:r>
              <a:r>
                <a:rPr lang="de-CH" b="1" dirty="0" err="1">
                  <a:solidFill>
                    <a:srgbClr val="018090"/>
                  </a:solidFill>
                </a:rPr>
                <a:t>to</a:t>
              </a:r>
              <a:r>
                <a:rPr lang="de-CH" b="1" dirty="0">
                  <a:solidFill>
                    <a:srgbClr val="018090"/>
                  </a:solidFill>
                </a:rPr>
                <a:t> </a:t>
              </a:r>
              <a:r>
                <a:rPr lang="de-CH" b="1" dirty="0" err="1">
                  <a:solidFill>
                    <a:srgbClr val="018090"/>
                  </a:solidFill>
                </a:rPr>
                <a:t>the</a:t>
              </a:r>
              <a:r>
                <a:rPr lang="de-CH" b="1" dirty="0">
                  <a:solidFill>
                    <a:srgbClr val="018090"/>
                  </a:solidFill>
                </a:rPr>
                <a:t> </a:t>
              </a:r>
              <a:r>
                <a:rPr lang="de-CH" b="1" dirty="0" err="1">
                  <a:solidFill>
                    <a:srgbClr val="018090"/>
                  </a:solidFill>
                </a:rPr>
                <a:t>body</a:t>
              </a:r>
              <a:r>
                <a:rPr lang="de-CH" b="1" dirty="0">
                  <a:solidFill>
                    <a:srgbClr val="018090"/>
                  </a:solidFill>
                </a:rPr>
                <a:t>!</a:t>
              </a:r>
              <a:endParaRPr lang="de-DE" b="1" dirty="0" err="1">
                <a:solidFill>
                  <a:srgbClr val="018090"/>
                </a:solidFill>
              </a:endParaRPr>
            </a:p>
          </p:txBody>
        </p:sp>
        <p:sp>
          <p:nvSpPr>
            <p:cNvPr id="13" name="Shape 3">
              <a:extLst>
                <a:ext uri="{FF2B5EF4-FFF2-40B4-BE49-F238E27FC236}">
                  <a16:creationId xmlns:a16="http://schemas.microsoft.com/office/drawing/2014/main" id="{42C9CF6F-3799-D32B-B135-293C1B1F98CC}"/>
                </a:ext>
              </a:extLst>
            </p:cNvPr>
            <p:cNvSpPr/>
            <p:nvPr/>
          </p:nvSpPr>
          <p:spPr>
            <a:xfrm>
              <a:off x="745942" y="2348879"/>
              <a:ext cx="6034993" cy="62609"/>
            </a:xfrm>
            <a:prstGeom prst="rect">
              <a:avLst/>
            </a:prstGeom>
            <a:solidFill>
              <a:srgbClr val="028090"/>
            </a:solidFill>
            <a:ln/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F238235-0616-3FAF-18E5-E22A24F8BD62}"/>
                  </a:ext>
                </a:extLst>
              </p14:cNvPr>
              <p14:cNvContentPartPr/>
              <p14:nvPr/>
            </p14:nvContentPartPr>
            <p14:xfrm>
              <a:off x="9912424" y="5116783"/>
              <a:ext cx="1454760" cy="6613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F238235-0616-3FAF-18E5-E22A24F8BD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4624" y="5078623"/>
                <a:ext cx="153072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F3491B5-CBAF-08B4-51D2-19645F9ED84B}"/>
                  </a:ext>
                </a:extLst>
              </p14:cNvPr>
              <p14:cNvContentPartPr/>
              <p14:nvPr/>
            </p14:nvContentPartPr>
            <p14:xfrm>
              <a:off x="11503720" y="4690791"/>
              <a:ext cx="605520" cy="7016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F3491B5-CBAF-08B4-51D2-19645F9ED8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65920" y="4652631"/>
                <a:ext cx="681120" cy="7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85991A8-E761-D44C-B693-0B94495D4713}"/>
                  </a:ext>
                </a:extLst>
              </p14:cNvPr>
              <p14:cNvContentPartPr/>
              <p14:nvPr/>
            </p14:nvContentPartPr>
            <p14:xfrm>
              <a:off x="11823040" y="5747751"/>
              <a:ext cx="83520" cy="1040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85991A8-E761-D44C-B693-0B94495D47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85240" y="5709951"/>
                <a:ext cx="159480" cy="1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933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0184C-7E97-8877-BECD-654A9EF7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55A82"/>
                </a:solidFill>
              </a:rPr>
              <a:t>Why</a:t>
            </a:r>
            <a:r>
              <a:rPr lang="de-DE" dirty="0">
                <a:solidFill>
                  <a:srgbClr val="055A82"/>
                </a:solidFill>
              </a:rPr>
              <a:t> </a:t>
            </a:r>
            <a:r>
              <a:rPr lang="de-DE" dirty="0" err="1">
                <a:solidFill>
                  <a:srgbClr val="055A82"/>
                </a:solidFill>
              </a:rPr>
              <a:t>is</a:t>
            </a:r>
            <a:r>
              <a:rPr lang="de-DE" dirty="0">
                <a:solidFill>
                  <a:srgbClr val="055A82"/>
                </a:solidFill>
              </a:rPr>
              <a:t> </a:t>
            </a:r>
            <a:r>
              <a:rPr lang="de-DE" dirty="0" err="1">
                <a:solidFill>
                  <a:srgbClr val="055A82"/>
                </a:solidFill>
              </a:rPr>
              <a:t>this</a:t>
            </a:r>
            <a:r>
              <a:rPr lang="de-DE" dirty="0">
                <a:solidFill>
                  <a:srgbClr val="055A82"/>
                </a:solidFill>
              </a:rPr>
              <a:t> </a:t>
            </a:r>
            <a:r>
              <a:rPr lang="de-DE" dirty="0" err="1">
                <a:solidFill>
                  <a:srgbClr val="055A82"/>
                </a:solidFill>
              </a:rPr>
              <a:t>interesting</a:t>
            </a:r>
            <a:r>
              <a:rPr lang="de-DE" dirty="0">
                <a:solidFill>
                  <a:srgbClr val="055A82"/>
                </a:solidFill>
              </a:rPr>
              <a:t>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D5FC0B-D385-6640-8656-31E4F61E4F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BCE331-9E8E-CD05-1EA3-90280A12DB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AC8ED31-FBE6-5D33-CDBC-AA6DB136D91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7622B1F-2ADA-184B-AB17-B4D8B448802C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1026" name="Picture 2" descr="USA Countryball (CountryTales) | The Parody Wiki | Fandom">
            <a:extLst>
              <a:ext uri="{FF2B5EF4-FFF2-40B4-BE49-F238E27FC236}">
                <a16:creationId xmlns:a16="http://schemas.microsoft.com/office/drawing/2014/main" id="{BD83C9CA-0265-2C1C-2D27-3E531411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37" y="3261455"/>
            <a:ext cx="2233013" cy="223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A26D22E1-EF4C-2EAA-0DED-9521948B0687}"/>
              </a:ext>
            </a:extLst>
          </p:cNvPr>
          <p:cNvGrpSpPr/>
          <p:nvPr/>
        </p:nvGrpSpPr>
        <p:grpSpPr>
          <a:xfrm>
            <a:off x="563072" y="1557260"/>
            <a:ext cx="1290059" cy="642403"/>
            <a:chOff x="3954729" y="2096446"/>
            <a:chExt cx="1503000" cy="74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1729E2B-2A0E-8E89-756E-7488561FE1E9}"/>
                    </a:ext>
                  </a:extLst>
                </p14:cNvPr>
                <p14:cNvContentPartPr/>
                <p14:nvPr/>
              </p14:nvContentPartPr>
              <p14:xfrm>
                <a:off x="3954729" y="2145406"/>
                <a:ext cx="420480" cy="666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1729E2B-2A0E-8E89-756E-7488561FE1E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37104" y="2127795"/>
                  <a:ext cx="456149" cy="701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0136F8E-687E-7C88-9660-CB3C31E0DDA3}"/>
                    </a:ext>
                  </a:extLst>
                </p14:cNvPr>
                <p14:cNvContentPartPr/>
                <p14:nvPr/>
              </p14:nvContentPartPr>
              <p14:xfrm>
                <a:off x="4572129" y="2189326"/>
                <a:ext cx="186840" cy="655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0136F8E-687E-7C88-9660-CB3C31E0DDA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54534" y="2171291"/>
                  <a:ext cx="222030" cy="690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D247369-1350-59F0-5374-A032F3AA97FC}"/>
                    </a:ext>
                  </a:extLst>
                </p14:cNvPr>
                <p14:cNvContentPartPr/>
                <p14:nvPr/>
              </p14:nvContentPartPr>
              <p14:xfrm>
                <a:off x="4923489" y="2449966"/>
                <a:ext cx="314640" cy="357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D247369-1350-59F0-5374-A032F3AA97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05893" y="2431927"/>
                  <a:ext cx="349833" cy="3934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77066B8-7F80-401F-DC3B-ABA7ECFA42FF}"/>
                    </a:ext>
                  </a:extLst>
                </p14:cNvPr>
                <p14:cNvContentPartPr/>
                <p14:nvPr/>
              </p14:nvContentPartPr>
              <p14:xfrm>
                <a:off x="5203209" y="2096446"/>
                <a:ext cx="41760" cy="7192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77066B8-7F80-401F-DC3B-ABA7ECFA42F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85071" y="2078412"/>
                  <a:ext cx="77615" cy="754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F86DE1C-293A-1AC0-63DA-C99995CC6E18}"/>
                    </a:ext>
                  </a:extLst>
                </p14:cNvPr>
                <p14:cNvContentPartPr/>
                <p14:nvPr/>
              </p14:nvContentPartPr>
              <p14:xfrm>
                <a:off x="5134449" y="2448886"/>
                <a:ext cx="323280" cy="106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F86DE1C-293A-1AC0-63DA-C99995CC6E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16838" y="2431276"/>
                  <a:ext cx="358501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A0E8E68-A97F-27D4-7ABE-D89B0C3C8C07}"/>
              </a:ext>
            </a:extLst>
          </p:cNvPr>
          <p:cNvGrpSpPr/>
          <p:nvPr/>
        </p:nvGrpSpPr>
        <p:grpSpPr>
          <a:xfrm>
            <a:off x="2060747" y="1742946"/>
            <a:ext cx="424261" cy="438370"/>
            <a:chOff x="5756889" y="2269246"/>
            <a:chExt cx="45468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26A256B-3D18-E5F5-FDC4-D8DEB1723665}"/>
                    </a:ext>
                  </a:extLst>
                </p14:cNvPr>
                <p14:cNvContentPartPr/>
                <p14:nvPr/>
              </p14:nvContentPartPr>
              <p14:xfrm>
                <a:off x="5756889" y="2269246"/>
                <a:ext cx="277560" cy="469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26A256B-3D18-E5F5-FDC4-D8DEB17236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40698" y="2252660"/>
                  <a:ext cx="310328" cy="502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5D30940-331F-9E44-FF8C-7422F8B7BACF}"/>
                    </a:ext>
                  </a:extLst>
                </p14:cNvPr>
                <p14:cNvContentPartPr/>
                <p14:nvPr/>
              </p14:nvContentPartPr>
              <p14:xfrm>
                <a:off x="6037329" y="2498566"/>
                <a:ext cx="174240" cy="196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5D30940-331F-9E44-FF8C-7422F8B7BAC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20716" y="2481993"/>
                  <a:ext cx="207079" cy="2289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4F11EA5-E0DC-B3A9-B7F5-7717D0FB3240}"/>
              </a:ext>
            </a:extLst>
          </p:cNvPr>
          <p:cNvGrpSpPr/>
          <p:nvPr/>
        </p:nvGrpSpPr>
        <p:grpSpPr>
          <a:xfrm>
            <a:off x="2760441" y="1574411"/>
            <a:ext cx="2064581" cy="681725"/>
            <a:chOff x="6548169" y="2064046"/>
            <a:chExt cx="2412720" cy="79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48ADED6-4FC3-3490-318E-8F86D28EF2E7}"/>
                    </a:ext>
                  </a:extLst>
                </p14:cNvPr>
                <p14:cNvContentPartPr/>
                <p14:nvPr/>
              </p14:nvContentPartPr>
              <p14:xfrm>
                <a:off x="6548169" y="2471566"/>
                <a:ext cx="215280" cy="389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48ADED6-4FC3-3490-318E-8F86D28EF2E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30509" y="2453896"/>
                  <a:ext cx="250599" cy="424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868F043-918F-C1D2-BFDF-4B4A86AD909C}"/>
                    </a:ext>
                  </a:extLst>
                </p14:cNvPr>
                <p14:cNvContentPartPr/>
                <p14:nvPr/>
              </p14:nvContentPartPr>
              <p14:xfrm>
                <a:off x="6801969" y="2435926"/>
                <a:ext cx="143640" cy="181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868F043-918F-C1D2-BFDF-4B4A86AD909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83856" y="2417872"/>
                  <a:ext cx="179445" cy="2170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5CF37B0-C1AA-9540-A0BF-EAF1C515C23A}"/>
                    </a:ext>
                  </a:extLst>
                </p14:cNvPr>
                <p14:cNvContentPartPr/>
                <p14:nvPr/>
              </p14:nvContentPartPr>
              <p14:xfrm>
                <a:off x="6988809" y="2391646"/>
                <a:ext cx="225360" cy="236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5CF37B0-C1AA-9540-A0BF-EAF1C515C23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71150" y="2373966"/>
                  <a:ext cx="260678" cy="271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C3CDB59-DFF1-5CEF-1F86-B98AC68D8410}"/>
                    </a:ext>
                  </a:extLst>
                </p14:cNvPr>
                <p14:cNvContentPartPr/>
                <p14:nvPr/>
              </p14:nvContentPartPr>
              <p14:xfrm>
                <a:off x="7496409" y="2395966"/>
                <a:ext cx="274680" cy="2790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C3CDB59-DFF1-5CEF-1F86-B98AC68D841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78742" y="2378318"/>
                  <a:ext cx="310435" cy="314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2DEC342-D5B9-AF9F-6510-609A45F4DE71}"/>
                    </a:ext>
                  </a:extLst>
                </p14:cNvPr>
                <p14:cNvContentPartPr/>
                <p14:nvPr/>
              </p14:nvContentPartPr>
              <p14:xfrm>
                <a:off x="7824729" y="2313166"/>
                <a:ext cx="873720" cy="309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2DEC342-D5B9-AF9F-6510-609A45F4DE7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06640" y="2295502"/>
                  <a:ext cx="909476" cy="345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4D0DC84-F550-86A8-B5BE-5F7346A7C61F}"/>
                    </a:ext>
                  </a:extLst>
                </p14:cNvPr>
                <p14:cNvContentPartPr/>
                <p14:nvPr/>
              </p14:nvContentPartPr>
              <p14:xfrm>
                <a:off x="8684409" y="2064046"/>
                <a:ext cx="276480" cy="365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4D0DC84-F550-86A8-B5BE-5F7346A7C61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66314" y="2046383"/>
                  <a:ext cx="312250" cy="4007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6AE72BB-3587-EE01-E4D5-6EEF72461A3B}"/>
                    </a:ext>
                  </a:extLst>
                </p14:cNvPr>
                <p14:cNvContentPartPr/>
                <p14:nvPr/>
              </p14:nvContentPartPr>
              <p14:xfrm>
                <a:off x="8848929" y="2637526"/>
                <a:ext cx="51840" cy="83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6AE72BB-3587-EE01-E4D5-6EEF72461A3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30952" y="2619899"/>
                  <a:ext cx="86957" cy="118775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88" name="Picture 2" descr="Figure thumbnail gr1">
            <a:extLst>
              <a:ext uri="{FF2B5EF4-FFF2-40B4-BE49-F238E27FC236}">
                <a16:creationId xmlns:a16="http://schemas.microsoft.com/office/drawing/2014/main" id="{A3D222D1-1EEF-DCA6-3102-21FAB4944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" b="51814"/>
          <a:stretch/>
        </p:blipFill>
        <p:spPr bwMode="auto">
          <a:xfrm>
            <a:off x="7523287" y="338389"/>
            <a:ext cx="4035871" cy="26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2">
            <a:extLst>
              <a:ext uri="{FF2B5EF4-FFF2-40B4-BE49-F238E27FC236}">
                <a16:creationId xmlns:a16="http://schemas.microsoft.com/office/drawing/2014/main" id="{C6D5DEE3-8EFE-CE88-27ED-2D48307F0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287" y="3212976"/>
            <a:ext cx="3973854" cy="2841304"/>
          </a:xfrm>
          <a:prstGeom prst="rect">
            <a:avLst/>
          </a:prstGeom>
          <a:noFill/>
          <a:ln w="38100">
            <a:solidFill>
              <a:srgbClr val="FA616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0" name="Rechteck 1089">
            <a:extLst>
              <a:ext uri="{FF2B5EF4-FFF2-40B4-BE49-F238E27FC236}">
                <a16:creationId xmlns:a16="http://schemas.microsoft.com/office/drawing/2014/main" id="{60377AE8-5794-CB8D-05A4-F609B1999574}"/>
              </a:ext>
            </a:extLst>
          </p:cNvPr>
          <p:cNvSpPr/>
          <p:nvPr/>
        </p:nvSpPr>
        <p:spPr>
          <a:xfrm>
            <a:off x="7896200" y="1502352"/>
            <a:ext cx="792088" cy="529188"/>
          </a:xfrm>
          <a:prstGeom prst="rect">
            <a:avLst/>
          </a:prstGeom>
          <a:noFill/>
          <a:ln>
            <a:solidFill>
              <a:srgbClr val="FA61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6" name="TextBox 5">
            <a:extLst>
              <a:ext uri="{FF2B5EF4-FFF2-40B4-BE49-F238E27FC236}">
                <a16:creationId xmlns:a16="http://schemas.microsoft.com/office/drawing/2014/main" id="{6A21470A-12D0-F8E7-2792-1BC82FF340F5}"/>
              </a:ext>
            </a:extLst>
          </p:cNvPr>
          <p:cNvSpPr txBox="1"/>
          <p:nvPr/>
        </p:nvSpPr>
        <p:spPr>
          <a:xfrm rot="16200000">
            <a:off x="10410367" y="1750198"/>
            <a:ext cx="25072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err="1"/>
              <a:t>Colledge</a:t>
            </a:r>
            <a:r>
              <a:rPr lang="en-GB" sz="700" dirty="0"/>
              <a:t>-Frisby et al. (2023)</a:t>
            </a:r>
            <a:endParaRPr lang="en-CH" sz="700" dirty="0"/>
          </a:p>
        </p:txBody>
      </p:sp>
      <p:sp>
        <p:nvSpPr>
          <p:cNvPr id="1097" name="TextBox 3">
            <a:extLst>
              <a:ext uri="{FF2B5EF4-FFF2-40B4-BE49-F238E27FC236}">
                <a16:creationId xmlns:a16="http://schemas.microsoft.com/office/drawing/2014/main" id="{0E1D720E-2E01-F1DA-DF2F-626FBDDA66DC}"/>
              </a:ext>
            </a:extLst>
          </p:cNvPr>
          <p:cNvSpPr txBox="1"/>
          <p:nvPr/>
        </p:nvSpPr>
        <p:spPr>
          <a:xfrm rot="16200000">
            <a:off x="10205768" y="4519811"/>
            <a:ext cx="3014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Source: CRS analysis using data from the Substance Abuse and Mental Health Services Administration as of May 9, 2019</a:t>
            </a:r>
            <a:endParaRPr lang="en-CH" sz="700" dirty="0"/>
          </a:p>
        </p:txBody>
      </p:sp>
      <p:grpSp>
        <p:nvGrpSpPr>
          <p:cNvPr id="1137" name="Gruppieren 1136">
            <a:extLst>
              <a:ext uri="{FF2B5EF4-FFF2-40B4-BE49-F238E27FC236}">
                <a16:creationId xmlns:a16="http://schemas.microsoft.com/office/drawing/2014/main" id="{B30D6CF5-20A9-8A2F-95B5-76241435C7F9}"/>
              </a:ext>
            </a:extLst>
          </p:cNvPr>
          <p:cNvGrpSpPr/>
          <p:nvPr/>
        </p:nvGrpSpPr>
        <p:grpSpPr>
          <a:xfrm>
            <a:off x="527051" y="2491798"/>
            <a:ext cx="549537" cy="463117"/>
            <a:chOff x="3222853" y="3307301"/>
            <a:chExt cx="83556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7DA8BE59-A758-079B-31C1-82D5BB0CD261}"/>
                    </a:ext>
                  </a:extLst>
                </p14:cNvPr>
                <p14:cNvContentPartPr/>
                <p14:nvPr/>
              </p14:nvContentPartPr>
              <p14:xfrm>
                <a:off x="3222853" y="3697181"/>
                <a:ext cx="203760" cy="314280"/>
              </p14:xfrm>
            </p:contentPart>
          </mc:Choice>
          <mc:Fallback xmlns=""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7DA8BE59-A758-079B-31C1-82D5BB0CD2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99363" y="3674185"/>
                  <a:ext cx="249647" cy="360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1320ED82-FFD8-4770-325F-5D1A9D6E5E2D}"/>
                    </a:ext>
                  </a:extLst>
                </p14:cNvPr>
                <p14:cNvContentPartPr/>
                <p14:nvPr/>
              </p14:nvContentPartPr>
              <p14:xfrm>
                <a:off x="3282613" y="3557141"/>
                <a:ext cx="360" cy="360"/>
              </p14:xfrm>
            </p:contentPart>
          </mc:Choice>
          <mc:Fallback xmlns=""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1320ED82-FFD8-4770-325F-5D1A9D6E5E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67133" y="354166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F61523D6-C7E3-9F7D-FED1-463576968F19}"/>
                    </a:ext>
                  </a:extLst>
                </p14:cNvPr>
                <p14:cNvContentPartPr/>
                <p14:nvPr/>
              </p14:nvContentPartPr>
              <p14:xfrm>
                <a:off x="3561253" y="3307301"/>
                <a:ext cx="284760" cy="610560"/>
              </p14:xfrm>
            </p:contentPart>
          </mc:Choice>
          <mc:Fallback xmlns=""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F61523D6-C7E3-9F7D-FED1-463576968F1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38297" y="3284323"/>
                  <a:ext cx="330671" cy="657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8C33AB4E-BCD6-6D8F-64A9-6B87D8C38003}"/>
                    </a:ext>
                  </a:extLst>
                </p14:cNvPr>
                <p14:cNvContentPartPr/>
                <p14:nvPr/>
              </p14:nvContentPartPr>
              <p14:xfrm>
                <a:off x="3888133" y="3584861"/>
                <a:ext cx="170280" cy="318240"/>
              </p14:xfrm>
            </p:contentPart>
          </mc:Choice>
          <mc:Fallback xmlns=""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8C33AB4E-BCD6-6D8F-64A9-6B87D8C380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64589" y="3561895"/>
                  <a:ext cx="216820" cy="36471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5" name="Gruppieren 1134">
            <a:extLst>
              <a:ext uri="{FF2B5EF4-FFF2-40B4-BE49-F238E27FC236}">
                <a16:creationId xmlns:a16="http://schemas.microsoft.com/office/drawing/2014/main" id="{EE0B3382-2C57-B005-BF86-A9BC86585E6F}"/>
              </a:ext>
            </a:extLst>
          </p:cNvPr>
          <p:cNvGrpSpPr/>
          <p:nvPr/>
        </p:nvGrpSpPr>
        <p:grpSpPr>
          <a:xfrm>
            <a:off x="1364850" y="2555705"/>
            <a:ext cx="1854716" cy="391034"/>
            <a:chOff x="4495093" y="3461741"/>
            <a:chExt cx="291132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395A6D2B-6F51-302B-0D5A-017E9949DEE9}"/>
                    </a:ext>
                  </a:extLst>
                </p14:cNvPr>
                <p14:cNvContentPartPr/>
                <p14:nvPr/>
              </p14:nvContentPartPr>
              <p14:xfrm>
                <a:off x="4495093" y="3724901"/>
                <a:ext cx="454680" cy="350640"/>
              </p14:xfrm>
            </p:contentPart>
          </mc:Choice>
          <mc:Fallback xmlns=""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395A6D2B-6F51-302B-0D5A-017E9949DEE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71371" y="3701186"/>
                  <a:ext cx="502690" cy="398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80330EB2-B14C-3020-A039-69E03348EF36}"/>
                    </a:ext>
                  </a:extLst>
                </p14:cNvPr>
                <p14:cNvContentPartPr/>
                <p14:nvPr/>
              </p14:nvContentPartPr>
              <p14:xfrm>
                <a:off x="4814053" y="3652541"/>
                <a:ext cx="360" cy="360"/>
              </p14:xfrm>
            </p:contentPart>
          </mc:Choice>
          <mc:Fallback xmlns=""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80330EB2-B14C-3020-A039-69E03348EF3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98933" y="363706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92C7DAA4-DE59-3021-F459-6A0338D1368B}"/>
                    </a:ext>
                  </a:extLst>
                </p14:cNvPr>
                <p14:cNvContentPartPr/>
                <p14:nvPr/>
              </p14:nvContentPartPr>
              <p14:xfrm>
                <a:off x="5039413" y="3495221"/>
                <a:ext cx="58320" cy="549720"/>
              </p14:xfrm>
            </p:contentPart>
          </mc:Choice>
          <mc:Fallback xmlns=""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92C7DAA4-DE59-3021-F459-6A0338D1368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15632" y="3471492"/>
                  <a:ext cx="106448" cy="597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9DC81462-3B84-6851-B701-ECBD07207316}"/>
                    </a:ext>
                  </a:extLst>
                </p14:cNvPr>
                <p14:cNvContentPartPr/>
                <p14:nvPr/>
              </p14:nvContentPartPr>
              <p14:xfrm>
                <a:off x="4937893" y="3803741"/>
                <a:ext cx="352440" cy="177120"/>
              </p14:xfrm>
            </p:contentPart>
          </mc:Choice>
          <mc:Fallback xmlns=""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9DC81462-3B84-6851-B701-ECBD072073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14171" y="3780050"/>
                  <a:ext cx="400449" cy="224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0FDAB832-0C70-7DA0-0CC2-C4CB2A7192AB}"/>
                    </a:ext>
                  </a:extLst>
                </p14:cNvPr>
                <p14:cNvContentPartPr/>
                <p14:nvPr/>
              </p14:nvContentPartPr>
              <p14:xfrm>
                <a:off x="5256133" y="3461741"/>
                <a:ext cx="180720" cy="558720"/>
              </p14:xfrm>
            </p:contentPart>
          </mc:Choice>
          <mc:Fallback xmlns=""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0FDAB832-0C70-7DA0-0CC2-C4CB2A7192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32413" y="3437449"/>
                  <a:ext cx="228724" cy="606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2BDBDFFB-F699-C590-6DFE-7E83B7BB2BE6}"/>
                    </a:ext>
                  </a:extLst>
                </p14:cNvPr>
                <p14:cNvContentPartPr/>
                <p14:nvPr/>
              </p14:nvContentPartPr>
              <p14:xfrm>
                <a:off x="5518213" y="3754421"/>
                <a:ext cx="470520" cy="280080"/>
              </p14:xfrm>
            </p:contentPart>
          </mc:Choice>
          <mc:Fallback xmlns=""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2BDBDFFB-F699-C590-6DFE-7E83B7BB2BE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93924" y="3730705"/>
                  <a:ext cx="518532" cy="3275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29A05CC2-EB84-0769-D52C-B47835982A39}"/>
                    </a:ext>
                  </a:extLst>
                </p14:cNvPr>
                <p14:cNvContentPartPr/>
                <p14:nvPr/>
              </p14:nvContentPartPr>
              <p14:xfrm>
                <a:off x="6452773" y="3486941"/>
                <a:ext cx="18720" cy="550080"/>
              </p14:xfrm>
            </p:contentPart>
          </mc:Choice>
          <mc:Fallback xmlns=""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29A05CC2-EB84-0769-D52C-B47835982A3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29098" y="3462656"/>
                  <a:ext cx="64969" cy="598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9948DC4C-75E4-AD83-3824-ADEA07230F52}"/>
                    </a:ext>
                  </a:extLst>
                </p14:cNvPr>
                <p14:cNvContentPartPr/>
                <p14:nvPr/>
              </p14:nvContentPartPr>
              <p14:xfrm>
                <a:off x="6267013" y="3484421"/>
                <a:ext cx="475560" cy="516600"/>
              </p14:xfrm>
            </p:contentPart>
          </mc:Choice>
          <mc:Fallback xmlns=""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9948DC4C-75E4-AD83-3824-ADEA07230F5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42727" y="3460117"/>
                  <a:ext cx="523003" cy="5646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2938A26F-32AD-1DDF-3CCF-141482D41D2F}"/>
                    </a:ext>
                  </a:extLst>
                </p14:cNvPr>
                <p14:cNvContentPartPr/>
                <p14:nvPr/>
              </p14:nvContentPartPr>
              <p14:xfrm>
                <a:off x="6821413" y="3531581"/>
                <a:ext cx="223200" cy="411120"/>
              </p14:xfrm>
            </p:contentPart>
          </mc:Choice>
          <mc:Fallback xmlns=""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2938A26F-32AD-1DDF-3CCF-141482D41D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797115" y="3507863"/>
                  <a:ext cx="271230" cy="459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F451ADB3-8745-AF20-39BA-3AEDD3A09FC5}"/>
                    </a:ext>
                  </a:extLst>
                </p14:cNvPr>
                <p14:cNvContentPartPr/>
                <p14:nvPr/>
              </p14:nvContentPartPr>
              <p14:xfrm>
                <a:off x="7194733" y="3492701"/>
                <a:ext cx="211680" cy="543600"/>
              </p14:xfrm>
            </p:contentPart>
          </mc:Choice>
          <mc:Fallback xmlns=""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F451ADB3-8745-AF20-39BA-3AEDD3A09FC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71025" y="3468968"/>
                  <a:ext cx="259661" cy="59163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4" name="Gruppieren 1153">
            <a:extLst>
              <a:ext uri="{FF2B5EF4-FFF2-40B4-BE49-F238E27FC236}">
                <a16:creationId xmlns:a16="http://schemas.microsoft.com/office/drawing/2014/main" id="{0BFD54B6-B93B-6EF0-57A9-3CBD5C4AC861}"/>
              </a:ext>
            </a:extLst>
          </p:cNvPr>
          <p:cNvGrpSpPr/>
          <p:nvPr/>
        </p:nvGrpSpPr>
        <p:grpSpPr>
          <a:xfrm>
            <a:off x="4089385" y="2539431"/>
            <a:ext cx="2017545" cy="434736"/>
            <a:chOff x="4791733" y="4900661"/>
            <a:chExt cx="3516840" cy="75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id="{8EDBD045-F64B-3679-E6B1-2B3F2BC7E9BC}"/>
                    </a:ext>
                  </a:extLst>
                </p14:cNvPr>
                <p14:cNvContentPartPr/>
                <p14:nvPr/>
              </p14:nvContentPartPr>
              <p14:xfrm>
                <a:off x="4791733" y="5161661"/>
                <a:ext cx="450720" cy="334080"/>
              </p14:xfrm>
            </p:contentPart>
          </mc:Choice>
          <mc:Fallback xmlns=""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8EDBD045-F64B-3679-E6B1-2B3F2BC7E9B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64778" y="5134709"/>
                  <a:ext cx="504004" cy="387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139" name="Freihand 1138">
                  <a:extLst>
                    <a:ext uri="{FF2B5EF4-FFF2-40B4-BE49-F238E27FC236}">
                      <a16:creationId xmlns:a16="http://schemas.microsoft.com/office/drawing/2014/main" id="{0DA211A2-E351-866A-E71B-B242EAA41415}"/>
                    </a:ext>
                  </a:extLst>
                </p14:cNvPr>
                <p14:cNvContentPartPr/>
                <p14:nvPr/>
              </p14:nvContentPartPr>
              <p14:xfrm>
                <a:off x="5396893" y="5225741"/>
                <a:ext cx="236880" cy="281160"/>
              </p14:xfrm>
            </p:contentPart>
          </mc:Choice>
          <mc:Fallback xmlns="">
            <p:pic>
              <p:nvPicPr>
                <p:cNvPr id="1139" name="Freihand 1138">
                  <a:extLst>
                    <a:ext uri="{FF2B5EF4-FFF2-40B4-BE49-F238E27FC236}">
                      <a16:creationId xmlns:a16="http://schemas.microsoft.com/office/drawing/2014/main" id="{0DA211A2-E351-866A-E71B-B242EAA414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370573" y="5198815"/>
                  <a:ext cx="289520" cy="33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40" name="Freihand 1139">
                  <a:extLst>
                    <a:ext uri="{FF2B5EF4-FFF2-40B4-BE49-F238E27FC236}">
                      <a16:creationId xmlns:a16="http://schemas.microsoft.com/office/drawing/2014/main" id="{AEF46541-22DD-FD7A-8936-00751F1286DD}"/>
                    </a:ext>
                  </a:extLst>
                </p14:cNvPr>
                <p14:cNvContentPartPr/>
                <p14:nvPr/>
              </p14:nvContentPartPr>
              <p14:xfrm>
                <a:off x="5833213" y="4900661"/>
                <a:ext cx="36000" cy="648360"/>
              </p14:xfrm>
            </p:contentPart>
          </mc:Choice>
          <mc:Fallback xmlns="">
            <p:pic>
              <p:nvPicPr>
                <p:cNvPr id="1140" name="Freihand 1139">
                  <a:extLst>
                    <a:ext uri="{FF2B5EF4-FFF2-40B4-BE49-F238E27FC236}">
                      <a16:creationId xmlns:a16="http://schemas.microsoft.com/office/drawing/2014/main" id="{AEF46541-22DD-FD7A-8936-00751F1286D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06523" y="4873698"/>
                  <a:ext cx="88759" cy="701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41" name="Freihand 1140">
                  <a:extLst>
                    <a:ext uri="{FF2B5EF4-FFF2-40B4-BE49-F238E27FC236}">
                      <a16:creationId xmlns:a16="http://schemas.microsoft.com/office/drawing/2014/main" id="{B1BC1487-752B-B012-D126-F335FA8D7DE2}"/>
                    </a:ext>
                  </a:extLst>
                </p14:cNvPr>
                <p14:cNvContentPartPr/>
                <p14:nvPr/>
              </p14:nvContentPartPr>
              <p14:xfrm>
                <a:off x="5703973" y="5313221"/>
                <a:ext cx="399960" cy="52560"/>
              </p14:xfrm>
            </p:contentPart>
          </mc:Choice>
          <mc:Fallback xmlns="">
            <p:pic>
              <p:nvPicPr>
                <p:cNvPr id="1141" name="Freihand 1140">
                  <a:extLst>
                    <a:ext uri="{FF2B5EF4-FFF2-40B4-BE49-F238E27FC236}">
                      <a16:creationId xmlns:a16="http://schemas.microsoft.com/office/drawing/2014/main" id="{B1BC1487-752B-B012-D126-F335FA8D7DE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77016" y="5286315"/>
                  <a:ext cx="453246" cy="1057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42" name="Freihand 1141">
                  <a:extLst>
                    <a:ext uri="{FF2B5EF4-FFF2-40B4-BE49-F238E27FC236}">
                      <a16:creationId xmlns:a16="http://schemas.microsoft.com/office/drawing/2014/main" id="{B25F586F-0A84-82CF-FD90-FAD4C7872171}"/>
                    </a:ext>
                  </a:extLst>
                </p14:cNvPr>
                <p14:cNvContentPartPr/>
                <p14:nvPr/>
              </p14:nvContentPartPr>
              <p14:xfrm>
                <a:off x="6078373" y="4945661"/>
                <a:ext cx="262080" cy="547200"/>
              </p14:xfrm>
            </p:contentPart>
          </mc:Choice>
          <mc:Fallback xmlns="">
            <p:pic>
              <p:nvPicPr>
                <p:cNvPr id="1142" name="Freihand 1141">
                  <a:extLst>
                    <a:ext uri="{FF2B5EF4-FFF2-40B4-BE49-F238E27FC236}">
                      <a16:creationId xmlns:a16="http://schemas.microsoft.com/office/drawing/2014/main" id="{B25F586F-0A84-82CF-FD90-FAD4C787217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051413" y="4918708"/>
                  <a:ext cx="315374" cy="599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43" name="Freihand 1142">
                  <a:extLst>
                    <a:ext uri="{FF2B5EF4-FFF2-40B4-BE49-F238E27FC236}">
                      <a16:creationId xmlns:a16="http://schemas.microsoft.com/office/drawing/2014/main" id="{3C290730-C38C-B0F7-9D99-A8C8B34BA8CC}"/>
                    </a:ext>
                  </a:extLst>
                </p14:cNvPr>
                <p14:cNvContentPartPr/>
                <p14:nvPr/>
              </p14:nvContentPartPr>
              <p14:xfrm>
                <a:off x="6515413" y="5249501"/>
                <a:ext cx="388080" cy="321840"/>
              </p14:xfrm>
            </p:contentPart>
          </mc:Choice>
          <mc:Fallback xmlns="">
            <p:pic>
              <p:nvPicPr>
                <p:cNvPr id="1143" name="Freihand 1142">
                  <a:extLst>
                    <a:ext uri="{FF2B5EF4-FFF2-40B4-BE49-F238E27FC236}">
                      <a16:creationId xmlns:a16="http://schemas.microsoft.com/office/drawing/2014/main" id="{3C290730-C38C-B0F7-9D99-A8C8B34BA8C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88454" y="5223152"/>
                  <a:ext cx="441370" cy="375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44" name="Freihand 1143">
                  <a:extLst>
                    <a:ext uri="{FF2B5EF4-FFF2-40B4-BE49-F238E27FC236}">
                      <a16:creationId xmlns:a16="http://schemas.microsoft.com/office/drawing/2014/main" id="{D2D8FEFD-545B-92EA-1187-4F9C60DAB370}"/>
                    </a:ext>
                  </a:extLst>
                </p14:cNvPr>
                <p14:cNvContentPartPr/>
                <p14:nvPr/>
              </p14:nvContentPartPr>
              <p14:xfrm>
                <a:off x="6930133" y="5043581"/>
                <a:ext cx="301680" cy="614880"/>
              </p14:xfrm>
            </p:contentPart>
          </mc:Choice>
          <mc:Fallback xmlns="">
            <p:pic>
              <p:nvPicPr>
                <p:cNvPr id="1144" name="Freihand 1143">
                  <a:extLst>
                    <a:ext uri="{FF2B5EF4-FFF2-40B4-BE49-F238E27FC236}">
                      <a16:creationId xmlns:a16="http://schemas.microsoft.com/office/drawing/2014/main" id="{D2D8FEFD-545B-92EA-1187-4F9C60DAB37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03164" y="5017229"/>
                  <a:ext cx="354991" cy="668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45" name="Freihand 1144">
                  <a:extLst>
                    <a:ext uri="{FF2B5EF4-FFF2-40B4-BE49-F238E27FC236}">
                      <a16:creationId xmlns:a16="http://schemas.microsoft.com/office/drawing/2014/main" id="{ECF04EEA-03A4-C4B5-11BC-26149E231614}"/>
                    </a:ext>
                  </a:extLst>
                </p14:cNvPr>
                <p14:cNvContentPartPr/>
                <p14:nvPr/>
              </p14:nvContentPartPr>
              <p14:xfrm>
                <a:off x="7407133" y="5294861"/>
                <a:ext cx="178200" cy="199800"/>
              </p14:xfrm>
            </p:contentPart>
          </mc:Choice>
          <mc:Fallback xmlns="">
            <p:pic>
              <p:nvPicPr>
                <p:cNvPr id="1145" name="Freihand 1144">
                  <a:extLst>
                    <a:ext uri="{FF2B5EF4-FFF2-40B4-BE49-F238E27FC236}">
                      <a16:creationId xmlns:a16="http://schemas.microsoft.com/office/drawing/2014/main" id="{ECF04EEA-03A4-C4B5-11BC-26149E23161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80872" y="5267929"/>
                  <a:ext cx="230722" cy="2530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46" name="Freihand 1145">
                  <a:extLst>
                    <a:ext uri="{FF2B5EF4-FFF2-40B4-BE49-F238E27FC236}">
                      <a16:creationId xmlns:a16="http://schemas.microsoft.com/office/drawing/2014/main" id="{4CB706C9-8230-1003-86F7-2ACE3929EE74}"/>
                    </a:ext>
                  </a:extLst>
                </p14:cNvPr>
                <p14:cNvContentPartPr/>
                <p14:nvPr/>
              </p14:nvContentPartPr>
              <p14:xfrm>
                <a:off x="7714213" y="5206301"/>
                <a:ext cx="228240" cy="291960"/>
              </p14:xfrm>
            </p:contentPart>
          </mc:Choice>
          <mc:Fallback xmlns="">
            <p:pic>
              <p:nvPicPr>
                <p:cNvPr id="1146" name="Freihand 1145">
                  <a:extLst>
                    <a:ext uri="{FF2B5EF4-FFF2-40B4-BE49-F238E27FC236}">
                      <a16:creationId xmlns:a16="http://schemas.microsoft.com/office/drawing/2014/main" id="{4CB706C9-8230-1003-86F7-2ACE3929EE7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87251" y="5179987"/>
                  <a:ext cx="281538" cy="345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47" name="Freihand 1146">
                  <a:extLst>
                    <a:ext uri="{FF2B5EF4-FFF2-40B4-BE49-F238E27FC236}">
                      <a16:creationId xmlns:a16="http://schemas.microsoft.com/office/drawing/2014/main" id="{CCE300E9-C153-72A3-D42C-F2019219C6C6}"/>
                    </a:ext>
                  </a:extLst>
                </p14:cNvPr>
                <p14:cNvContentPartPr/>
                <p14:nvPr/>
              </p14:nvContentPartPr>
              <p14:xfrm>
                <a:off x="8099773" y="5266781"/>
                <a:ext cx="208800" cy="245880"/>
              </p14:xfrm>
            </p:contentPart>
          </mc:Choice>
          <mc:Fallback xmlns="">
            <p:pic>
              <p:nvPicPr>
                <p:cNvPr id="1147" name="Freihand 1146">
                  <a:extLst>
                    <a:ext uri="{FF2B5EF4-FFF2-40B4-BE49-F238E27FC236}">
                      <a16:creationId xmlns:a16="http://schemas.microsoft.com/office/drawing/2014/main" id="{CCE300E9-C153-72A3-D42C-F2019219C6C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72811" y="5239809"/>
                  <a:ext cx="262097" cy="2991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2" name="Gruppieren 1151">
            <a:extLst>
              <a:ext uri="{FF2B5EF4-FFF2-40B4-BE49-F238E27FC236}">
                <a16:creationId xmlns:a16="http://schemas.microsoft.com/office/drawing/2014/main" id="{5D787AD8-B712-8E58-95D3-1D07FC944D2D}"/>
              </a:ext>
            </a:extLst>
          </p:cNvPr>
          <p:cNvGrpSpPr/>
          <p:nvPr/>
        </p:nvGrpSpPr>
        <p:grpSpPr>
          <a:xfrm>
            <a:off x="8673973" y="5442101"/>
            <a:ext cx="453600" cy="22680"/>
            <a:chOff x="8673973" y="5442101"/>
            <a:chExt cx="453600" cy="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48" name="Freihand 1147">
                  <a:extLst>
                    <a:ext uri="{FF2B5EF4-FFF2-40B4-BE49-F238E27FC236}">
                      <a16:creationId xmlns:a16="http://schemas.microsoft.com/office/drawing/2014/main" id="{3781B73D-281B-DB9F-BD65-6AA8410E6DD2}"/>
                    </a:ext>
                  </a:extLst>
                </p14:cNvPr>
                <p14:cNvContentPartPr/>
                <p14:nvPr/>
              </p14:nvContentPartPr>
              <p14:xfrm>
                <a:off x="8673973" y="5464421"/>
                <a:ext cx="360" cy="360"/>
              </p14:xfrm>
            </p:contentPart>
          </mc:Choice>
          <mc:Fallback xmlns="">
            <p:pic>
              <p:nvPicPr>
                <p:cNvPr id="1148" name="Freihand 1147">
                  <a:extLst>
                    <a:ext uri="{FF2B5EF4-FFF2-40B4-BE49-F238E27FC236}">
                      <a16:creationId xmlns:a16="http://schemas.microsoft.com/office/drawing/2014/main" id="{3781B73D-281B-DB9F-BD65-6AA8410E6DD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58853" y="544930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49" name="Freihand 1148">
                  <a:extLst>
                    <a:ext uri="{FF2B5EF4-FFF2-40B4-BE49-F238E27FC236}">
                      <a16:creationId xmlns:a16="http://schemas.microsoft.com/office/drawing/2014/main" id="{DF9BD944-05A2-7CC8-82B6-9720BD126F83}"/>
                    </a:ext>
                  </a:extLst>
                </p14:cNvPr>
                <p14:cNvContentPartPr/>
                <p14:nvPr/>
              </p14:nvContentPartPr>
              <p14:xfrm>
                <a:off x="8896453" y="5459021"/>
                <a:ext cx="360" cy="360"/>
              </p14:xfrm>
            </p:contentPart>
          </mc:Choice>
          <mc:Fallback xmlns="">
            <p:pic>
              <p:nvPicPr>
                <p:cNvPr id="1149" name="Freihand 1148">
                  <a:extLst>
                    <a:ext uri="{FF2B5EF4-FFF2-40B4-BE49-F238E27FC236}">
                      <a16:creationId xmlns:a16="http://schemas.microsoft.com/office/drawing/2014/main" id="{DF9BD944-05A2-7CC8-82B6-9720BD126F8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81333" y="544354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D097A241-F572-5FE8-CB48-7D45FCF1B61A}"/>
                    </a:ext>
                  </a:extLst>
                </p14:cNvPr>
                <p14:cNvContentPartPr/>
                <p14:nvPr/>
              </p14:nvContentPartPr>
              <p14:xfrm>
                <a:off x="9116053" y="5442101"/>
                <a:ext cx="11520" cy="360"/>
              </p14:xfrm>
            </p:contentPart>
          </mc:Choice>
          <mc:Fallback xmlns=""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D097A241-F572-5FE8-CB48-7D45FCF1B6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00933" y="5426981"/>
                  <a:ext cx="421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8" name="Gruppieren 1157">
            <a:extLst>
              <a:ext uri="{FF2B5EF4-FFF2-40B4-BE49-F238E27FC236}">
                <a16:creationId xmlns:a16="http://schemas.microsoft.com/office/drawing/2014/main" id="{C6B31F9D-F52D-2578-493D-0F3C4FF893F6}"/>
              </a:ext>
            </a:extLst>
          </p:cNvPr>
          <p:cNvGrpSpPr/>
          <p:nvPr/>
        </p:nvGrpSpPr>
        <p:grpSpPr>
          <a:xfrm>
            <a:off x="3462669" y="2697203"/>
            <a:ext cx="377356" cy="187414"/>
            <a:chOff x="5106013" y="3477941"/>
            <a:chExt cx="91332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55" name="Freihand 1154">
                  <a:extLst>
                    <a:ext uri="{FF2B5EF4-FFF2-40B4-BE49-F238E27FC236}">
                      <a16:creationId xmlns:a16="http://schemas.microsoft.com/office/drawing/2014/main" id="{5E1999E5-4BB2-FB69-7CE5-78FBA2ED47FD}"/>
                    </a:ext>
                  </a:extLst>
                </p14:cNvPr>
                <p14:cNvContentPartPr/>
                <p14:nvPr/>
              </p14:nvContentPartPr>
              <p14:xfrm>
                <a:off x="5106013" y="3477941"/>
                <a:ext cx="376560" cy="423720"/>
              </p14:xfrm>
            </p:contentPart>
          </mc:Choice>
          <mc:Fallback xmlns="">
            <p:pic>
              <p:nvPicPr>
                <p:cNvPr id="1155" name="Freihand 1154">
                  <a:extLst>
                    <a:ext uri="{FF2B5EF4-FFF2-40B4-BE49-F238E27FC236}">
                      <a16:creationId xmlns:a16="http://schemas.microsoft.com/office/drawing/2014/main" id="{5E1999E5-4BB2-FB69-7CE5-78FBA2ED47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68618" y="3440528"/>
                  <a:ext cx="450481" cy="497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56" name="Freihand 1155">
                  <a:extLst>
                    <a:ext uri="{FF2B5EF4-FFF2-40B4-BE49-F238E27FC236}">
                      <a16:creationId xmlns:a16="http://schemas.microsoft.com/office/drawing/2014/main" id="{8A3AA8BE-4D63-D85B-5344-BDFCEFB50E58}"/>
                    </a:ext>
                  </a:extLst>
                </p14:cNvPr>
                <p14:cNvContentPartPr/>
                <p14:nvPr/>
              </p14:nvContentPartPr>
              <p14:xfrm>
                <a:off x="5709373" y="3481901"/>
                <a:ext cx="309960" cy="449640"/>
              </p14:xfrm>
            </p:contentPart>
          </mc:Choice>
          <mc:Fallback xmlns="">
            <p:pic>
              <p:nvPicPr>
                <p:cNvPr id="1156" name="Freihand 1155">
                  <a:extLst>
                    <a:ext uri="{FF2B5EF4-FFF2-40B4-BE49-F238E27FC236}">
                      <a16:creationId xmlns:a16="http://schemas.microsoft.com/office/drawing/2014/main" id="{8A3AA8BE-4D63-D85B-5344-BDFCEFB50E5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72805" y="3445373"/>
                  <a:ext cx="383967" cy="5226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61" name="Freihand 1160">
                <a:extLst>
                  <a:ext uri="{FF2B5EF4-FFF2-40B4-BE49-F238E27FC236}">
                    <a16:creationId xmlns:a16="http://schemas.microsoft.com/office/drawing/2014/main" id="{83DCB4B7-6B4D-5B4C-35C1-9ACF72187A24}"/>
                  </a:ext>
                </a:extLst>
              </p14:cNvPr>
              <p14:cNvContentPartPr/>
              <p14:nvPr/>
            </p14:nvContentPartPr>
            <p14:xfrm>
              <a:off x="6227139" y="2357997"/>
              <a:ext cx="279677" cy="401558"/>
            </p14:xfrm>
          </p:contentPart>
        </mc:Choice>
        <mc:Fallback xmlns="">
          <p:pic>
            <p:nvPicPr>
              <p:cNvPr id="1161" name="Freihand 1160">
                <a:extLst>
                  <a:ext uri="{FF2B5EF4-FFF2-40B4-BE49-F238E27FC236}">
                    <a16:creationId xmlns:a16="http://schemas.microsoft.com/office/drawing/2014/main" id="{83DCB4B7-6B4D-5B4C-35C1-9ACF72187A2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211681" y="2342885"/>
                <a:ext cx="309873" cy="432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62" name="Freihand 1161">
                <a:extLst>
                  <a:ext uri="{FF2B5EF4-FFF2-40B4-BE49-F238E27FC236}">
                    <a16:creationId xmlns:a16="http://schemas.microsoft.com/office/drawing/2014/main" id="{42AEA9A5-7610-376E-2993-C1E5DD628956}"/>
                  </a:ext>
                </a:extLst>
              </p14:cNvPr>
              <p14:cNvContentPartPr/>
              <p14:nvPr/>
            </p14:nvContentPartPr>
            <p14:xfrm>
              <a:off x="6289037" y="2964085"/>
              <a:ext cx="140297" cy="156174"/>
            </p14:xfrm>
          </p:contentPart>
        </mc:Choice>
        <mc:Fallback xmlns="">
          <p:pic>
            <p:nvPicPr>
              <p:cNvPr id="1162" name="Freihand 1161">
                <a:extLst>
                  <a:ext uri="{FF2B5EF4-FFF2-40B4-BE49-F238E27FC236}">
                    <a16:creationId xmlns:a16="http://schemas.microsoft.com/office/drawing/2014/main" id="{42AEA9A5-7610-376E-2993-C1E5DD62895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273928" y="2948971"/>
                <a:ext cx="170515" cy="186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67" name="Freihand 1166">
                <a:extLst>
                  <a:ext uri="{FF2B5EF4-FFF2-40B4-BE49-F238E27FC236}">
                    <a16:creationId xmlns:a16="http://schemas.microsoft.com/office/drawing/2014/main" id="{1EF93528-47A1-2EFF-C4E0-5EFB1AC6E732}"/>
                  </a:ext>
                </a:extLst>
              </p14:cNvPr>
              <p14:cNvContentPartPr/>
              <p14:nvPr/>
            </p14:nvContentPartPr>
            <p14:xfrm>
              <a:off x="8811706" y="1631625"/>
              <a:ext cx="1607760" cy="1407240"/>
            </p14:xfrm>
          </p:contentPart>
        </mc:Choice>
        <mc:Fallback xmlns="">
          <p:pic>
            <p:nvPicPr>
              <p:cNvPr id="1167" name="Freihand 1166">
                <a:extLst>
                  <a:ext uri="{FF2B5EF4-FFF2-40B4-BE49-F238E27FC236}">
                    <a16:creationId xmlns:a16="http://schemas.microsoft.com/office/drawing/2014/main" id="{1EF93528-47A1-2EFF-C4E0-5EFB1AC6E73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773906" y="1593465"/>
                <a:ext cx="1683720" cy="148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9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83FC8-B66D-F518-0D76-430D70BFC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9F03DF-2CF5-DD3E-EC60-113ABE06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55A82"/>
                </a:solidFill>
              </a:rPr>
              <a:t>Why</a:t>
            </a:r>
            <a:r>
              <a:rPr lang="de-DE" dirty="0">
                <a:solidFill>
                  <a:srgbClr val="055A82"/>
                </a:solidFill>
              </a:rPr>
              <a:t> </a:t>
            </a:r>
            <a:r>
              <a:rPr lang="de-DE" dirty="0" err="1">
                <a:solidFill>
                  <a:srgbClr val="055A82"/>
                </a:solidFill>
              </a:rPr>
              <a:t>is</a:t>
            </a:r>
            <a:r>
              <a:rPr lang="de-DE" dirty="0">
                <a:solidFill>
                  <a:srgbClr val="055A82"/>
                </a:solidFill>
              </a:rPr>
              <a:t> </a:t>
            </a:r>
            <a:r>
              <a:rPr lang="de-DE" dirty="0" err="1">
                <a:solidFill>
                  <a:srgbClr val="055A82"/>
                </a:solidFill>
              </a:rPr>
              <a:t>this</a:t>
            </a:r>
            <a:r>
              <a:rPr lang="de-DE" dirty="0">
                <a:solidFill>
                  <a:srgbClr val="055A82"/>
                </a:solidFill>
              </a:rPr>
              <a:t> </a:t>
            </a:r>
            <a:r>
              <a:rPr lang="de-DE" dirty="0" err="1">
                <a:solidFill>
                  <a:srgbClr val="055A82"/>
                </a:solidFill>
              </a:rPr>
              <a:t>interesting</a:t>
            </a:r>
            <a:r>
              <a:rPr lang="de-DE" dirty="0">
                <a:solidFill>
                  <a:srgbClr val="055A82"/>
                </a:solidFill>
              </a:rPr>
              <a:t>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36CAFE-6627-79BB-DCE9-03498182CE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E6E182-ECCC-D7B8-9695-4A5F17486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57ADAAF-6728-794A-39FC-4EA378CBC4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26BAFFB-A405-6746-B993-8A0B3B73C35A}" type="datetime1">
              <a:rPr lang="de-CH" smtClean="0"/>
              <a:t>12.03.2026</a:t>
            </a:fld>
            <a:endParaRPr lang="de-CH" dirty="0"/>
          </a:p>
        </p:txBody>
      </p:sp>
      <p:graphicFrame>
        <p:nvGraphicFramePr>
          <p:cNvPr id="8" name="Content Placeholder 11">
            <a:extLst>
              <a:ext uri="{FF2B5EF4-FFF2-40B4-BE49-F238E27FC236}">
                <a16:creationId xmlns:a16="http://schemas.microsoft.com/office/drawing/2014/main" id="{79807595-E998-0484-E23C-D03621B72C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695452"/>
              </p:ext>
            </p:extLst>
          </p:nvPr>
        </p:nvGraphicFramePr>
        <p:xfrm>
          <a:off x="1559496" y="1312862"/>
          <a:ext cx="8651875" cy="423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FAA9B01C-AAC4-6496-CD4B-3BD0E49795EA}"/>
              </a:ext>
            </a:extLst>
          </p:cNvPr>
          <p:cNvSpPr txBox="1"/>
          <p:nvPr/>
        </p:nvSpPr>
        <p:spPr>
          <a:xfrm>
            <a:off x="10238874" y="589547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de-DE" sz="1400" dirty="0" err="1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3A58F77-2662-6EE7-1C63-F4E773822335}"/>
              </a:ext>
            </a:extLst>
          </p:cNvPr>
          <p:cNvSpPr txBox="1"/>
          <p:nvPr/>
        </p:nvSpPr>
        <p:spPr>
          <a:xfrm>
            <a:off x="7334100" y="5585578"/>
            <a:ext cx="2655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Gmel &amp; Labhart (2025), tao-oat.ch (2025)</a:t>
            </a:r>
            <a:endParaRPr lang="en-CH" sz="1000" dirty="0"/>
          </a:p>
        </p:txBody>
      </p:sp>
    </p:spTree>
    <p:extLst>
      <p:ext uri="{BB962C8B-B14F-4D97-AF65-F5344CB8AC3E}">
        <p14:creationId xmlns:p14="http://schemas.microsoft.com/office/powerpoint/2010/main" val="114890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808D7E-EE07-4EC1-2A13-0F7867D88C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8082CE-51B8-83B7-9688-9A97C463D3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F884A2F-7756-CE73-A483-6FB6E532DC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EEF4236-DB3C-8347-A388-31B6194BEAD4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7" name="Picture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9F0501A6-252E-6DAD-4293-CF43923E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603" y="908720"/>
            <a:ext cx="8652793" cy="2899705"/>
          </a:xfrm>
          <a:prstGeom prst="rect">
            <a:avLst/>
          </a:prstGeom>
          <a:ln w="38100">
            <a:solidFill>
              <a:srgbClr val="055A82"/>
            </a:solidFill>
          </a:ln>
        </p:spPr>
      </p:pic>
      <p:sp>
        <p:nvSpPr>
          <p:cNvPr id="8" name="Shape 5">
            <a:extLst>
              <a:ext uri="{FF2B5EF4-FFF2-40B4-BE49-F238E27FC236}">
                <a16:creationId xmlns:a16="http://schemas.microsoft.com/office/drawing/2014/main" id="{8135F013-AFDE-2A8E-95A1-2275001B8F8E}"/>
              </a:ext>
            </a:extLst>
          </p:cNvPr>
          <p:cNvSpPr/>
          <p:nvPr/>
        </p:nvSpPr>
        <p:spPr>
          <a:xfrm>
            <a:off x="1742618" y="4205895"/>
            <a:ext cx="8679778" cy="1057146"/>
          </a:xfrm>
          <a:prstGeom prst="rect">
            <a:avLst/>
          </a:prstGeom>
          <a:solidFill>
            <a:srgbClr val="FFFFFF"/>
          </a:solidFill>
          <a:ln w="254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de-DE" dirty="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40644251-5248-ADB5-955B-BF4C0880598E}"/>
              </a:ext>
            </a:extLst>
          </p:cNvPr>
          <p:cNvSpPr/>
          <p:nvPr/>
        </p:nvSpPr>
        <p:spPr>
          <a:xfrm>
            <a:off x="1742618" y="4205894"/>
            <a:ext cx="8679778" cy="73541"/>
          </a:xfrm>
          <a:prstGeom prst="rect">
            <a:avLst/>
          </a:prstGeom>
          <a:solidFill>
            <a:srgbClr val="065A82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35CC815-A8BE-367B-A5AF-E595506E58F6}"/>
              </a:ext>
            </a:extLst>
          </p:cNvPr>
          <p:cNvSpPr txBox="1"/>
          <p:nvPr/>
        </p:nvSpPr>
        <p:spPr>
          <a:xfrm>
            <a:off x="1919536" y="4470952"/>
            <a:ext cx="8352928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2000" dirty="0">
                <a:solidFill>
                  <a:srgbClr val="055A82"/>
                </a:solidFill>
              </a:rPr>
              <a:t>“There is no evidence for an excessive demand for a single medication in a naturalistic and liberal opioid agonist treatment setting”</a:t>
            </a:r>
          </a:p>
        </p:txBody>
      </p:sp>
    </p:spTree>
    <p:extLst>
      <p:ext uri="{BB962C8B-B14F-4D97-AF65-F5344CB8AC3E}">
        <p14:creationId xmlns:p14="http://schemas.microsoft.com/office/powerpoint/2010/main" val="163523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2B661-FF09-CA5F-BB0D-04F0C845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55A82"/>
                </a:solidFill>
              </a:rPr>
              <a:t>All </a:t>
            </a:r>
            <a:r>
              <a:rPr lang="de-DE" dirty="0" err="1">
                <a:solidFill>
                  <a:srgbClr val="055A82"/>
                </a:solidFill>
              </a:rPr>
              <a:t>the</a:t>
            </a:r>
            <a:r>
              <a:rPr lang="de-DE" dirty="0">
                <a:solidFill>
                  <a:srgbClr val="055A82"/>
                </a:solidFill>
              </a:rPr>
              <a:t> </a:t>
            </a:r>
            <a:r>
              <a:rPr lang="de-DE" dirty="0" err="1">
                <a:solidFill>
                  <a:srgbClr val="055A82"/>
                </a:solidFill>
              </a:rPr>
              <a:t>other</a:t>
            </a:r>
            <a:r>
              <a:rPr lang="de-DE" dirty="0">
                <a:solidFill>
                  <a:srgbClr val="055A82"/>
                </a:solidFill>
              </a:rPr>
              <a:t> </a:t>
            </a:r>
            <a:r>
              <a:rPr lang="de-DE" dirty="0" err="1">
                <a:solidFill>
                  <a:srgbClr val="055A82"/>
                </a:solidFill>
              </a:rPr>
              <a:t>guys</a:t>
            </a:r>
            <a:r>
              <a:rPr lang="de-DE" dirty="0">
                <a:solidFill>
                  <a:srgbClr val="055A82"/>
                </a:solidFill>
              </a:rPr>
              <a:t> </a:t>
            </a:r>
            <a:r>
              <a:rPr lang="de-DE" dirty="0" err="1">
                <a:solidFill>
                  <a:srgbClr val="055A82"/>
                </a:solidFill>
              </a:rPr>
              <a:t>have</a:t>
            </a:r>
            <a:r>
              <a:rPr lang="de-DE" dirty="0">
                <a:solidFill>
                  <a:srgbClr val="055A82"/>
                </a:solidFill>
              </a:rPr>
              <a:t> </a:t>
            </a:r>
            <a:r>
              <a:rPr lang="de-DE" dirty="0" err="1">
                <a:solidFill>
                  <a:srgbClr val="055A82"/>
                </a:solidFill>
              </a:rPr>
              <a:t>it</a:t>
            </a:r>
            <a:r>
              <a:rPr lang="de-DE" dirty="0">
                <a:solidFill>
                  <a:srgbClr val="055A82"/>
                </a:solidFill>
              </a:rPr>
              <a:t>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A49E6E-BBEE-2EB1-FA27-B63923E579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C6A058-D0C5-E491-91AB-AF7A8D741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A850171-868D-D7B2-86F5-EFA65DC4AE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881202B-DDE9-E149-8F3E-5130EA67359B}" type="datetime1">
              <a:rPr lang="de-CH" smtClean="0"/>
              <a:t>12.03.2026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0AA95C7-672F-1E5A-2C10-83A316AE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32" y="2351840"/>
            <a:ext cx="5814810" cy="135333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3D7CD55-35A3-85A7-BB08-3B5AEE429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99" y="3810882"/>
            <a:ext cx="5846876" cy="14309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5079E83-EEBD-AE0F-16EB-BFDB0BF39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4249362"/>
            <a:ext cx="5846876" cy="9924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D7EC054-22A3-4A19-8AFF-21303DB7C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236" y="2351840"/>
            <a:ext cx="5834317" cy="18582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6781ABA-6B2E-2B38-4A72-55EADAC9687D}"/>
                  </a:ext>
                </a:extLst>
              </p14:cNvPr>
              <p14:cNvContentPartPr/>
              <p14:nvPr/>
            </p14:nvContentPartPr>
            <p14:xfrm rot="18496622">
              <a:off x="4037657" y="1641786"/>
              <a:ext cx="431835" cy="574283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6781ABA-6B2E-2B38-4A72-55EADAC968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rot="18496622">
                <a:off x="4022183" y="1626673"/>
                <a:ext cx="462063" cy="604508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E8FE8789-97E8-F6AB-76E9-50FDD5644549}"/>
              </a:ext>
            </a:extLst>
          </p:cNvPr>
          <p:cNvGrpSpPr/>
          <p:nvPr/>
        </p:nvGrpSpPr>
        <p:grpSpPr>
          <a:xfrm>
            <a:off x="935209" y="5501952"/>
            <a:ext cx="2802792" cy="677208"/>
            <a:chOff x="3198013" y="2869541"/>
            <a:chExt cx="5229720" cy="12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1100B5E-B3DE-4F70-9C43-7F49D2884ECF}"/>
                    </a:ext>
                  </a:extLst>
                </p14:cNvPr>
                <p14:cNvContentPartPr/>
                <p14:nvPr/>
              </p14:nvContentPartPr>
              <p14:xfrm>
                <a:off x="3198013" y="3248621"/>
                <a:ext cx="768960" cy="404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1100B5E-B3DE-4F70-9C43-7F49D2884EC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69135" y="3220415"/>
                  <a:ext cx="826044" cy="4613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5FADEDA-6AA3-5FCC-10E1-3C0B2F5444EA}"/>
                    </a:ext>
                  </a:extLst>
                </p14:cNvPr>
                <p14:cNvContentPartPr/>
                <p14:nvPr/>
              </p14:nvContentPartPr>
              <p14:xfrm>
                <a:off x="4109893" y="2869541"/>
                <a:ext cx="257040" cy="7437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5FADEDA-6AA3-5FCC-10E1-3C0B2F5444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81035" y="2841348"/>
                  <a:ext cx="314085" cy="800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0E6240B-8753-042F-3FE6-DA987603B894}"/>
                    </a:ext>
                  </a:extLst>
                </p14:cNvPr>
                <p14:cNvContentPartPr/>
                <p14:nvPr/>
              </p14:nvContentPartPr>
              <p14:xfrm>
                <a:off x="4414453" y="3111101"/>
                <a:ext cx="11520" cy="32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0E6240B-8753-042F-3FE6-DA987603B89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86933" y="3083237"/>
                  <a:ext cx="65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107C56A-7B61-2E67-2A6A-3824F3292751}"/>
                    </a:ext>
                  </a:extLst>
                </p14:cNvPr>
                <p14:cNvContentPartPr/>
                <p14:nvPr/>
              </p14:nvContentPartPr>
              <p14:xfrm>
                <a:off x="4537933" y="2939021"/>
                <a:ext cx="394920" cy="744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107C56A-7B61-2E67-2A6A-3824F32927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09724" y="2910141"/>
                  <a:ext cx="452009" cy="801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6A97B15-2675-C84D-D866-A33394C8481F}"/>
                    </a:ext>
                  </a:extLst>
                </p14:cNvPr>
                <p14:cNvContentPartPr/>
                <p14:nvPr/>
              </p14:nvContentPartPr>
              <p14:xfrm>
                <a:off x="4958413" y="3351221"/>
                <a:ext cx="544680" cy="781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6A97B15-2675-C84D-D866-A33394C8481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29569" y="3323007"/>
                  <a:ext cx="601026" cy="839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36ED771-09AA-6636-8C68-659336526E2A}"/>
                    </a:ext>
                  </a:extLst>
                </p14:cNvPr>
                <p14:cNvContentPartPr/>
                <p14:nvPr/>
              </p14:nvContentPartPr>
              <p14:xfrm>
                <a:off x="5700373" y="3348341"/>
                <a:ext cx="186840" cy="389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36ED771-09AA-6636-8C68-659336526E2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71577" y="3320160"/>
                  <a:ext cx="243093" cy="446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86144E4-AAB3-5E52-84BF-BC68EA203549}"/>
                    </a:ext>
                  </a:extLst>
                </p14:cNvPr>
                <p14:cNvContentPartPr/>
                <p14:nvPr/>
              </p14:nvContentPartPr>
              <p14:xfrm>
                <a:off x="5903773" y="3320261"/>
                <a:ext cx="841320" cy="404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86144E4-AAB3-5E52-84BF-BC68EA20354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74901" y="3291406"/>
                  <a:ext cx="898393" cy="461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3D85A14-0470-5FE8-DB0F-4F93D575113E}"/>
                    </a:ext>
                  </a:extLst>
                </p14:cNvPr>
                <p14:cNvContentPartPr/>
                <p14:nvPr/>
              </p14:nvContentPartPr>
              <p14:xfrm>
                <a:off x="6805213" y="3350501"/>
                <a:ext cx="1092240" cy="380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3D85A14-0470-5FE8-DB0F-4F93D57511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76346" y="3321643"/>
                  <a:ext cx="1148631" cy="437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DB8B340-77C1-57CE-2F3D-E97E7EFDB93D}"/>
                    </a:ext>
                  </a:extLst>
                </p14:cNvPr>
                <p14:cNvContentPartPr/>
                <p14:nvPr/>
              </p14:nvContentPartPr>
              <p14:xfrm>
                <a:off x="7946773" y="3004541"/>
                <a:ext cx="302760" cy="657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DB8B340-77C1-57CE-2F3D-E97E7EFDB9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17907" y="2975668"/>
                  <a:ext cx="359821" cy="714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70F0BEA-2309-08A8-67CA-5C79E8C43FCC}"/>
                    </a:ext>
                  </a:extLst>
                </p14:cNvPr>
                <p14:cNvContentPartPr/>
                <p14:nvPr/>
              </p14:nvContentPartPr>
              <p14:xfrm>
                <a:off x="8313613" y="3296141"/>
                <a:ext cx="114120" cy="348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70F0BEA-2309-08A8-67CA-5C79E8C43FC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85419" y="3267299"/>
                  <a:ext cx="171180" cy="40513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070A5E69-0BF4-1041-9E69-6D7C7659650C}"/>
                  </a:ext>
                </a:extLst>
              </p14:cNvPr>
              <p14:cNvContentPartPr/>
              <p14:nvPr/>
            </p14:nvContentPartPr>
            <p14:xfrm>
              <a:off x="3912040" y="5392921"/>
              <a:ext cx="405889" cy="466909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070A5E69-0BF4-1041-9E69-6D7C7659650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96927" y="5377453"/>
                <a:ext cx="436475" cy="497125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D0D61A79-3ED6-1FEE-D1F6-C631556547E6}"/>
              </a:ext>
            </a:extLst>
          </p:cNvPr>
          <p:cNvGrpSpPr/>
          <p:nvPr/>
        </p:nvGrpSpPr>
        <p:grpSpPr>
          <a:xfrm>
            <a:off x="8371097" y="1281580"/>
            <a:ext cx="1734515" cy="471215"/>
            <a:chOff x="4453693" y="3171581"/>
            <a:chExt cx="2475360" cy="67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9571B83-3E37-C0A3-4E54-E209AC2A1B8C}"/>
                    </a:ext>
                  </a:extLst>
                </p14:cNvPr>
                <p14:cNvContentPartPr/>
                <p14:nvPr/>
              </p14:nvContentPartPr>
              <p14:xfrm>
                <a:off x="4718293" y="3239981"/>
                <a:ext cx="17640" cy="564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9571B83-3E37-C0A3-4E54-E209AC2A1B8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96502" y="3218422"/>
                  <a:ext cx="61740" cy="607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CE3D435-AA0E-FAA5-8DA2-7ED0BDE48F47}"/>
                    </a:ext>
                  </a:extLst>
                </p14:cNvPr>
                <p14:cNvContentPartPr/>
                <p14:nvPr/>
              </p14:nvContentPartPr>
              <p14:xfrm>
                <a:off x="4453693" y="3171581"/>
                <a:ext cx="569880" cy="672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CE3D435-AA0E-FAA5-8DA2-7ED0BDE48F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32130" y="3149490"/>
                  <a:ext cx="613006" cy="716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B9D2A05-725B-8FE2-4B26-B191E6A05417}"/>
                    </a:ext>
                  </a:extLst>
                </p14:cNvPr>
                <p14:cNvContentPartPr/>
                <p14:nvPr/>
              </p14:nvContentPartPr>
              <p14:xfrm>
                <a:off x="5011333" y="3539141"/>
                <a:ext cx="707760" cy="273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B9D2A05-725B-8FE2-4B26-B191E6A0541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89248" y="3517582"/>
                  <a:ext cx="750904" cy="3172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1273125-2E00-BD4E-3430-1165E1DBF924}"/>
                    </a:ext>
                  </a:extLst>
                </p14:cNvPr>
                <p14:cNvContentPartPr/>
                <p14:nvPr/>
              </p14:nvContentPartPr>
              <p14:xfrm>
                <a:off x="5947693" y="3394421"/>
                <a:ext cx="117000" cy="3888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1273125-2E00-BD4E-3430-1165E1DBF9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25627" y="3372336"/>
                  <a:ext cx="160618" cy="432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4A58E8B-EE10-C3D3-148F-73AE2ABE2212}"/>
                    </a:ext>
                  </a:extLst>
                </p14:cNvPr>
                <p14:cNvContentPartPr/>
                <p14:nvPr/>
              </p14:nvContentPartPr>
              <p14:xfrm>
                <a:off x="5757253" y="3558221"/>
                <a:ext cx="684720" cy="184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4A58E8B-EE10-C3D3-148F-73AE2ABE221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35679" y="3536675"/>
                  <a:ext cx="728382" cy="227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5D9CC01-97BC-932C-6ADD-B659C33263A2}"/>
                    </a:ext>
                  </a:extLst>
                </p14:cNvPr>
                <p14:cNvContentPartPr/>
                <p14:nvPr/>
              </p14:nvContentPartPr>
              <p14:xfrm>
                <a:off x="6664093" y="3374621"/>
                <a:ext cx="264960" cy="4435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5D9CC01-97BC-932C-6ADD-B659C33263A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42013" y="3353061"/>
                  <a:ext cx="308607" cy="4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8ACF3F44-5700-6589-249B-46A7EFECCBE9}"/>
              </a:ext>
            </a:extLst>
          </p:cNvPr>
          <p:cNvGrpSpPr/>
          <p:nvPr/>
        </p:nvGrpSpPr>
        <p:grpSpPr>
          <a:xfrm>
            <a:off x="7450117" y="1583871"/>
            <a:ext cx="700300" cy="578791"/>
            <a:chOff x="4811533" y="3147101"/>
            <a:chExt cx="1087200" cy="89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DF05791-825E-BEA2-4AE6-C312454D5988}"/>
                    </a:ext>
                  </a:extLst>
                </p14:cNvPr>
                <p14:cNvContentPartPr/>
                <p14:nvPr/>
              </p14:nvContentPartPr>
              <p14:xfrm>
                <a:off x="4963453" y="3147101"/>
                <a:ext cx="935280" cy="769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DF05791-825E-BEA2-4AE6-C312454D59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39428" y="3123636"/>
                  <a:ext cx="982212" cy="816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59DDF67-6F66-6112-1C0D-F884F1FE6A09}"/>
                    </a:ext>
                  </a:extLst>
                </p14:cNvPr>
                <p14:cNvContentPartPr/>
                <p14:nvPr/>
              </p14:nvContentPartPr>
              <p14:xfrm>
                <a:off x="4811533" y="3714101"/>
                <a:ext cx="569160" cy="331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59DDF67-6F66-6112-1C0D-F884F1FE6A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87515" y="3690099"/>
                  <a:ext cx="616637" cy="3790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FDD3668D-1909-A958-EFD2-5DE9AF7E5E85}"/>
              </a:ext>
            </a:extLst>
          </p:cNvPr>
          <p:cNvGrpSpPr/>
          <p:nvPr/>
        </p:nvGrpSpPr>
        <p:grpSpPr>
          <a:xfrm>
            <a:off x="8580550" y="5469993"/>
            <a:ext cx="1898862" cy="423736"/>
            <a:chOff x="4141213" y="3085901"/>
            <a:chExt cx="3741120" cy="83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4678CEC-2455-EB6B-DC29-EFE388D9C63D}"/>
                    </a:ext>
                  </a:extLst>
                </p14:cNvPr>
                <p14:cNvContentPartPr/>
                <p14:nvPr/>
              </p14:nvContentPartPr>
              <p14:xfrm>
                <a:off x="4141213" y="3327101"/>
                <a:ext cx="429480" cy="586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4678CEC-2455-EB6B-DC29-EFE388D9C63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11447" y="3296628"/>
                  <a:ext cx="489721" cy="6456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4E82517-3476-A303-AF6A-2E98F823993A}"/>
                    </a:ext>
                  </a:extLst>
                </p14:cNvPr>
                <p14:cNvContentPartPr/>
                <p14:nvPr/>
              </p14:nvContentPartPr>
              <p14:xfrm>
                <a:off x="4690213" y="3214781"/>
                <a:ext cx="96840" cy="6012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4E82517-3476-A303-AF6A-2E98F823993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60525" y="3184296"/>
                  <a:ext cx="156923" cy="661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9714C0F-3EE0-5146-F8C7-3AE5A2879210}"/>
                    </a:ext>
                  </a:extLst>
                </p14:cNvPr>
                <p14:cNvContentPartPr/>
                <p14:nvPr/>
              </p14:nvContentPartPr>
              <p14:xfrm>
                <a:off x="4569253" y="3596741"/>
                <a:ext cx="445320" cy="254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9714C0F-3EE0-5146-F8C7-3AE5A287921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38761" y="3567005"/>
                  <a:ext cx="505594" cy="315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F034C39-E5DF-D7D2-AEBC-984754D9CD65}"/>
                    </a:ext>
                  </a:extLst>
                </p14:cNvPr>
                <p14:cNvContentPartPr/>
                <p14:nvPr/>
              </p14:nvContentPartPr>
              <p14:xfrm>
                <a:off x="4954813" y="3396941"/>
                <a:ext cx="31320" cy="39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F034C39-E5DF-D7D2-AEBC-984754D9CD6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25581" y="3367241"/>
                  <a:ext cx="89784" cy="99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91F6947-5675-5877-BD32-8506047D9D25}"/>
                    </a:ext>
                  </a:extLst>
                </p14:cNvPr>
                <p14:cNvContentPartPr/>
                <p14:nvPr/>
              </p14:nvContentPartPr>
              <p14:xfrm>
                <a:off x="5149213" y="3612941"/>
                <a:ext cx="459360" cy="292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91F6947-5675-5877-BD32-8506047D9D2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18731" y="3583141"/>
                  <a:ext cx="519616" cy="352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2CC08C2-6946-F1E3-FE48-33529BD6B6B6}"/>
                    </a:ext>
                  </a:extLst>
                </p14:cNvPr>
                <p14:cNvContentPartPr/>
                <p14:nvPr/>
              </p14:nvContentPartPr>
              <p14:xfrm>
                <a:off x="5729893" y="3579461"/>
                <a:ext cx="264240" cy="2977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2CC08C2-6946-F1E3-FE48-33529BD6B6B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99431" y="3548980"/>
                  <a:ext cx="324456" cy="357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DCFABE1-FD26-5CE6-433F-D6B4F97CF05E}"/>
                    </a:ext>
                  </a:extLst>
                </p14:cNvPr>
                <p14:cNvContentPartPr/>
                <p14:nvPr/>
              </p14:nvContentPartPr>
              <p14:xfrm>
                <a:off x="6200053" y="3085901"/>
                <a:ext cx="945720" cy="834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DCFABE1-FD26-5CE6-433F-D6B4F97CF05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69569" y="3055401"/>
                  <a:ext cx="1005980" cy="895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B50D51C-8996-4857-3298-3FB9F0A2FC38}"/>
                    </a:ext>
                  </a:extLst>
                </p14:cNvPr>
                <p14:cNvContentPartPr/>
                <p14:nvPr/>
              </p14:nvContentPartPr>
              <p14:xfrm>
                <a:off x="7253413" y="3094181"/>
                <a:ext cx="300240" cy="726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B50D51C-8996-4857-3298-3FB9F0A2FC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23672" y="3063690"/>
                  <a:ext cx="360430" cy="786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9986757-433D-5F07-15CF-6290A6DD74AF}"/>
                    </a:ext>
                  </a:extLst>
                </p14:cNvPr>
                <p14:cNvContentPartPr/>
                <p14:nvPr/>
              </p14:nvContentPartPr>
              <p14:xfrm>
                <a:off x="7668133" y="3492701"/>
                <a:ext cx="214200" cy="4237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9986757-433D-5F07-15CF-6290A6DD74A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37735" y="3462233"/>
                  <a:ext cx="273582" cy="48323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B54DB832-3C37-E74E-DE30-2E01D34CBAAE}"/>
                  </a:ext>
                </a:extLst>
              </p14:cNvPr>
              <p14:cNvContentPartPr/>
              <p14:nvPr/>
            </p14:nvContentPartPr>
            <p14:xfrm>
              <a:off x="7752516" y="5347976"/>
              <a:ext cx="734040" cy="4629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B54DB832-3C37-E74E-DE30-2E01D34CBAA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737396" y="5332856"/>
                <a:ext cx="764280" cy="49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0AC29CEC-0C61-2B6F-11E8-46AC886B85F3}"/>
              </a:ext>
            </a:extLst>
          </p:cNvPr>
          <p:cNvGrpSpPr/>
          <p:nvPr/>
        </p:nvGrpSpPr>
        <p:grpSpPr>
          <a:xfrm>
            <a:off x="1626794" y="1359780"/>
            <a:ext cx="2285750" cy="617915"/>
            <a:chOff x="3524893" y="3085901"/>
            <a:chExt cx="3992400" cy="10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B4E0A23-0E46-29BD-DC80-E220F61FD77B}"/>
                    </a:ext>
                  </a:extLst>
                </p14:cNvPr>
                <p14:cNvContentPartPr/>
                <p14:nvPr/>
              </p14:nvContentPartPr>
              <p14:xfrm>
                <a:off x="3524893" y="3431861"/>
                <a:ext cx="588600" cy="3006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B4E0A23-0E46-29BD-DC80-E220F61FD77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97881" y="3404820"/>
                  <a:ext cx="641367" cy="354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218A1AA-7294-6925-842F-CC136B9F4060}"/>
                    </a:ext>
                  </a:extLst>
                </p14:cNvPr>
                <p14:cNvContentPartPr/>
                <p14:nvPr/>
              </p14:nvContentPartPr>
              <p14:xfrm>
                <a:off x="4263613" y="3085901"/>
                <a:ext cx="207360" cy="6566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218A1AA-7294-6925-842F-CC136B9F40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37222" y="3058881"/>
                  <a:ext cx="260771" cy="710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DC29285-613A-26A4-113B-ED7EBFC5D11D}"/>
                    </a:ext>
                  </a:extLst>
                </p14:cNvPr>
                <p14:cNvContentPartPr/>
                <p14:nvPr/>
              </p14:nvContentPartPr>
              <p14:xfrm>
                <a:off x="4442533" y="3324221"/>
                <a:ext cx="39960" cy="20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DC29285-613A-26A4-113B-ED7EBFC5D1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15685" y="3297131"/>
                  <a:ext cx="92408" cy="73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E111348-E500-1DE3-A0FE-678E6763D6D4}"/>
                    </a:ext>
                  </a:extLst>
                </p14:cNvPr>
                <p14:cNvContentPartPr/>
                <p14:nvPr/>
              </p14:nvContentPartPr>
              <p14:xfrm>
                <a:off x="4653853" y="3602501"/>
                <a:ext cx="158040" cy="5079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E111348-E500-1DE3-A0FE-678E6763D6D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26886" y="3575468"/>
                  <a:ext cx="210720" cy="561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8E1CB75-9EFB-D338-FBE0-AE7AED0A8C7F}"/>
                    </a:ext>
                  </a:extLst>
                </p14:cNvPr>
                <p14:cNvContentPartPr/>
                <p14:nvPr/>
              </p14:nvContentPartPr>
              <p14:xfrm>
                <a:off x="5004853" y="3425021"/>
                <a:ext cx="150120" cy="3092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8E1CB75-9EFB-D338-FBE0-AE7AED0A8C7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78472" y="3398622"/>
                  <a:ext cx="203510" cy="362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14719E3-7FBD-4AAD-B29F-A873609585BD}"/>
                    </a:ext>
                  </a:extLst>
                </p14:cNvPr>
                <p14:cNvContentPartPr/>
                <p14:nvPr/>
              </p14:nvContentPartPr>
              <p14:xfrm>
                <a:off x="5079013" y="3461741"/>
                <a:ext cx="351720" cy="7034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14719E3-7FBD-4AAD-B29F-A873609585B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52006" y="3434710"/>
                  <a:ext cx="405106" cy="756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F476F64-5394-1B66-1471-686C9CDE5995}"/>
                    </a:ext>
                  </a:extLst>
                </p14:cNvPr>
                <p14:cNvContentPartPr/>
                <p14:nvPr/>
              </p14:nvContentPartPr>
              <p14:xfrm>
                <a:off x="5530093" y="3500981"/>
                <a:ext cx="239040" cy="2347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F476F64-5394-1B66-1471-686C9CDE599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03044" y="3473994"/>
                  <a:ext cx="292509" cy="287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F9ECBD9-997E-BEAD-A09E-AFF443A2B191}"/>
                    </a:ext>
                  </a:extLst>
                </p14:cNvPr>
                <p14:cNvContentPartPr/>
                <p14:nvPr/>
              </p14:nvContentPartPr>
              <p14:xfrm>
                <a:off x="5828533" y="3158621"/>
                <a:ext cx="278280" cy="6652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F9ECBD9-997E-BEAD-A09E-AFF443A2B19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02150" y="3132211"/>
                  <a:ext cx="331046" cy="718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A05ECDE-92F3-5B61-A787-22E9744FD709}"/>
                    </a:ext>
                  </a:extLst>
                </p14:cNvPr>
                <p14:cNvContentPartPr/>
                <p14:nvPr/>
              </p14:nvContentPartPr>
              <p14:xfrm>
                <a:off x="6252973" y="3701141"/>
                <a:ext cx="114480" cy="925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A05ECDE-92F3-5B61-A787-22E9744FD7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26073" y="3674260"/>
                  <a:ext cx="167028" cy="145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C210026-1FC6-11CA-DD5E-26C2A69B06FE}"/>
                    </a:ext>
                  </a:extLst>
                </p14:cNvPr>
                <p14:cNvContentPartPr/>
                <p14:nvPr/>
              </p14:nvContentPartPr>
              <p14:xfrm>
                <a:off x="6544933" y="3217661"/>
                <a:ext cx="333000" cy="5720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C210026-1FC6-11CA-DD5E-26C2A69B06F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18544" y="3190631"/>
                  <a:ext cx="386406" cy="625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7F0D0BF-EE1F-A946-20CA-11EE1B894312}"/>
                    </a:ext>
                  </a:extLst>
                </p14:cNvPr>
                <p14:cNvContentPartPr/>
                <p14:nvPr/>
              </p14:nvContentPartPr>
              <p14:xfrm>
                <a:off x="6889093" y="3335381"/>
                <a:ext cx="360" cy="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7F0D0BF-EE1F-A946-20CA-11EE1B89431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73973" y="331990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8CFC297-2D4A-BE44-FA02-95A34F34519F}"/>
                    </a:ext>
                  </a:extLst>
                </p14:cNvPr>
                <p14:cNvContentPartPr/>
                <p14:nvPr/>
              </p14:nvContentPartPr>
              <p14:xfrm>
                <a:off x="7036693" y="3568301"/>
                <a:ext cx="353880" cy="210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8CFC297-2D4A-BE44-FA02-95A34F34519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10293" y="3541269"/>
                  <a:ext cx="407308" cy="264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DEB4177-602D-C13B-BCF9-26E1A9C56038}"/>
                    </a:ext>
                  </a:extLst>
                </p14:cNvPr>
                <p14:cNvContentPartPr/>
                <p14:nvPr/>
              </p14:nvContentPartPr>
              <p14:xfrm>
                <a:off x="7277533" y="3495941"/>
                <a:ext cx="239760" cy="3758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DEB4177-602D-C13B-BCF9-26E1A9C5603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51172" y="3468916"/>
                  <a:ext cx="292482" cy="42926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9451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D06A3-6E0C-1D92-F7F5-E3DD8207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55A82"/>
                </a:solidFill>
              </a:rPr>
              <a:t>Research Question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6608E2-120C-94A4-6FA2-2DCE0C463A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28A54E-04B6-C67F-E817-1DB60BE7B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19A81EF-C508-81D1-E5B8-B237301834C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DCD5A92-7413-6A44-A925-31AADB67F9FF}" type="datetime1">
              <a:rPr lang="de-CH" smtClean="0"/>
              <a:t>12.03.2026</a:t>
            </a:fld>
            <a:endParaRPr lang="de-CH" dirty="0"/>
          </a:p>
        </p:txBody>
      </p:sp>
      <p:graphicFrame>
        <p:nvGraphicFramePr>
          <p:cNvPr id="7" name="Content Placeholder 18">
            <a:extLst>
              <a:ext uri="{FF2B5EF4-FFF2-40B4-BE49-F238E27FC236}">
                <a16:creationId xmlns:a16="http://schemas.microsoft.com/office/drawing/2014/main" id="{739979D9-50D3-0BE8-70D3-2BCF37B482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23878"/>
              </p:ext>
            </p:extLst>
          </p:nvPr>
        </p:nvGraphicFramePr>
        <p:xfrm>
          <a:off x="897993" y="1556792"/>
          <a:ext cx="6787977" cy="3878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67264">
                  <a:extLst>
                    <a:ext uri="{9D8B030D-6E8A-4147-A177-3AD203B41FA5}">
                      <a16:colId xmlns:a16="http://schemas.microsoft.com/office/drawing/2014/main" val="1953879122"/>
                    </a:ext>
                  </a:extLst>
                </a:gridCol>
                <a:gridCol w="1771136">
                  <a:extLst>
                    <a:ext uri="{9D8B030D-6E8A-4147-A177-3AD203B41FA5}">
                      <a16:colId xmlns:a16="http://schemas.microsoft.com/office/drawing/2014/main" val="4255660074"/>
                    </a:ext>
                  </a:extLst>
                </a:gridCol>
                <a:gridCol w="4349577">
                  <a:extLst>
                    <a:ext uri="{9D8B030D-6E8A-4147-A177-3AD203B41FA5}">
                      <a16:colId xmlns:a16="http://schemas.microsoft.com/office/drawing/2014/main" val="1104385112"/>
                    </a:ext>
                  </a:extLst>
                </a:gridCol>
              </a:tblGrid>
              <a:tr h="77562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OAT recipients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937688"/>
                  </a:ext>
                </a:extLst>
              </a:tr>
              <a:tr h="77562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Intervention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Opioid agonist for maintenance treatment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089530"/>
                  </a:ext>
                </a:extLst>
              </a:tr>
              <a:tr h="77562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Comparison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Two different agonists or two different routes of administration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0475111"/>
                  </a:ext>
                </a:extLst>
              </a:tr>
              <a:tr h="77562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Number of adverse effects per group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051783"/>
                  </a:ext>
                </a:extLst>
              </a:tr>
              <a:tr h="77562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Study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/>
                        <a:t>Randomised</a:t>
                      </a:r>
                      <a:r>
                        <a:rPr lang="en-US" sz="1800" b="0" dirty="0"/>
                        <a:t> Controlled Trials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1464013"/>
                  </a:ext>
                </a:extLst>
              </a:tr>
            </a:tbl>
          </a:graphicData>
        </a:graphic>
      </p:graphicFrame>
      <p:sp>
        <p:nvSpPr>
          <p:cNvPr id="8" name="Shape 2">
            <a:extLst>
              <a:ext uri="{FF2B5EF4-FFF2-40B4-BE49-F238E27FC236}">
                <a16:creationId xmlns:a16="http://schemas.microsoft.com/office/drawing/2014/main" id="{F9F85630-2746-707B-8EC9-E7DF1B708704}"/>
              </a:ext>
            </a:extLst>
          </p:cNvPr>
          <p:cNvSpPr/>
          <p:nvPr/>
        </p:nvSpPr>
        <p:spPr>
          <a:xfrm>
            <a:off x="8280575" y="2947276"/>
            <a:ext cx="3386699" cy="1097151"/>
          </a:xfrm>
          <a:prstGeom prst="rect">
            <a:avLst/>
          </a:prstGeom>
          <a:solidFill>
            <a:srgbClr val="FFFFFF"/>
          </a:solidFill>
          <a:ln w="254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EC7F24A9-966A-8FC7-3400-C462011854E2}"/>
              </a:ext>
            </a:extLst>
          </p:cNvPr>
          <p:cNvSpPr/>
          <p:nvPr/>
        </p:nvSpPr>
        <p:spPr>
          <a:xfrm>
            <a:off x="8282898" y="2947276"/>
            <a:ext cx="3384376" cy="115893"/>
          </a:xfrm>
          <a:prstGeom prst="rect">
            <a:avLst/>
          </a:prstGeom>
          <a:solidFill>
            <a:srgbClr val="028090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0" name="Shape 5">
            <a:extLst>
              <a:ext uri="{FF2B5EF4-FFF2-40B4-BE49-F238E27FC236}">
                <a16:creationId xmlns:a16="http://schemas.microsoft.com/office/drawing/2014/main" id="{67A17642-B4D2-8E7F-5D83-5373A03A2CF4}"/>
              </a:ext>
            </a:extLst>
          </p:cNvPr>
          <p:cNvSpPr/>
          <p:nvPr/>
        </p:nvSpPr>
        <p:spPr>
          <a:xfrm>
            <a:off x="8280575" y="4337760"/>
            <a:ext cx="3384376" cy="1097152"/>
          </a:xfrm>
          <a:prstGeom prst="rect">
            <a:avLst/>
          </a:prstGeom>
          <a:solidFill>
            <a:srgbClr val="FFFFFF"/>
          </a:solidFill>
          <a:ln w="254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Shape 6">
            <a:extLst>
              <a:ext uri="{FF2B5EF4-FFF2-40B4-BE49-F238E27FC236}">
                <a16:creationId xmlns:a16="http://schemas.microsoft.com/office/drawing/2014/main" id="{25405BDB-4485-9F42-D5D4-E23E7DBA2704}"/>
              </a:ext>
            </a:extLst>
          </p:cNvPr>
          <p:cNvSpPr/>
          <p:nvPr/>
        </p:nvSpPr>
        <p:spPr>
          <a:xfrm>
            <a:off x="8280575" y="4352946"/>
            <a:ext cx="3384376" cy="76324"/>
          </a:xfrm>
          <a:prstGeom prst="rect">
            <a:avLst/>
          </a:prstGeom>
          <a:solidFill>
            <a:srgbClr val="065A82"/>
          </a:solidFill>
          <a:ln/>
        </p:spPr>
        <p:txBody>
          <a:bodyPr/>
          <a:lstStyle/>
          <a:p>
            <a:endParaRPr lang="de-DE"/>
          </a:p>
        </p:txBody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1E8DD729-B806-FBFA-A033-F18921613F70}"/>
              </a:ext>
            </a:extLst>
          </p:cNvPr>
          <p:cNvSpPr/>
          <p:nvPr/>
        </p:nvSpPr>
        <p:spPr>
          <a:xfrm>
            <a:off x="8280575" y="1556792"/>
            <a:ext cx="3384376" cy="1097152"/>
          </a:xfrm>
          <a:prstGeom prst="rect">
            <a:avLst/>
          </a:prstGeom>
          <a:solidFill>
            <a:srgbClr val="FFFFFF"/>
          </a:solidFill>
          <a:ln w="25400">
            <a:solidFill>
              <a:srgbClr val="82DCC8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28A852FD-3C05-5631-4B34-DB0032CFE687}"/>
              </a:ext>
            </a:extLst>
          </p:cNvPr>
          <p:cNvSpPr/>
          <p:nvPr/>
        </p:nvSpPr>
        <p:spPr>
          <a:xfrm>
            <a:off x="8280575" y="1556792"/>
            <a:ext cx="3384376" cy="76324"/>
          </a:xfrm>
          <a:prstGeom prst="rect">
            <a:avLst/>
          </a:prstGeom>
          <a:solidFill>
            <a:srgbClr val="82DCC8"/>
          </a:solidFill>
          <a:ln>
            <a:solidFill>
              <a:srgbClr val="82DCC8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D191ADA-6E1B-3E9E-DEDF-30E2470F913A}"/>
              </a:ext>
            </a:extLst>
          </p:cNvPr>
          <p:cNvSpPr txBox="1"/>
          <p:nvPr/>
        </p:nvSpPr>
        <p:spPr>
          <a:xfrm>
            <a:off x="8544272" y="1926448"/>
            <a:ext cx="2880320" cy="5664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600" dirty="0">
                <a:solidFill>
                  <a:srgbClr val="018090"/>
                </a:solidFill>
              </a:rPr>
              <a:t>Search strategy development and search</a:t>
            </a:r>
            <a:endParaRPr lang="en-CH" sz="1600">
              <a:solidFill>
                <a:srgbClr val="01809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C65179E-037B-8A7D-FAF4-9836947BEFF4}"/>
              </a:ext>
            </a:extLst>
          </p:cNvPr>
          <p:cNvSpPr txBox="1"/>
          <p:nvPr/>
        </p:nvSpPr>
        <p:spPr>
          <a:xfrm>
            <a:off x="8532603" y="3371688"/>
            <a:ext cx="2880320" cy="5664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600" dirty="0">
                <a:solidFill>
                  <a:srgbClr val="018090"/>
                </a:solidFill>
              </a:rPr>
              <a:t>Screening and extraction</a:t>
            </a:r>
            <a:endParaRPr lang="en-CH" sz="1600">
              <a:solidFill>
                <a:srgbClr val="01809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EB2D43B-2CAC-3A5D-57E6-31DFE9FDF8D3}"/>
              </a:ext>
            </a:extLst>
          </p:cNvPr>
          <p:cNvSpPr txBox="1"/>
          <p:nvPr/>
        </p:nvSpPr>
        <p:spPr>
          <a:xfrm>
            <a:off x="8544272" y="4781121"/>
            <a:ext cx="2880320" cy="5664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600" dirty="0">
                <a:solidFill>
                  <a:srgbClr val="018090"/>
                </a:solidFill>
              </a:rPr>
              <a:t>Statistical analysis</a:t>
            </a:r>
            <a:endParaRPr lang="en-CH" sz="1600">
              <a:solidFill>
                <a:srgbClr val="018090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5B02AB0-6762-FB4E-5655-19B710DDFE98}"/>
              </a:ext>
            </a:extLst>
          </p:cNvPr>
          <p:cNvGrpSpPr/>
          <p:nvPr/>
        </p:nvGrpSpPr>
        <p:grpSpPr>
          <a:xfrm rot="5400000">
            <a:off x="9856522" y="2629185"/>
            <a:ext cx="255815" cy="335705"/>
            <a:chOff x="2355850" y="2444570"/>
            <a:chExt cx="452659" cy="529526"/>
          </a:xfrm>
        </p:grpSpPr>
        <p:sp>
          <p:nvSpPr>
            <p:cNvPr id="18" name="Pfeil nach rechts 17">
              <a:extLst>
                <a:ext uri="{FF2B5EF4-FFF2-40B4-BE49-F238E27FC236}">
                  <a16:creationId xmlns:a16="http://schemas.microsoft.com/office/drawing/2014/main" id="{E05FA517-2CCF-0910-C3C5-320E34B796BE}"/>
                </a:ext>
              </a:extLst>
            </p:cNvPr>
            <p:cNvSpPr/>
            <p:nvPr/>
          </p:nvSpPr>
          <p:spPr>
            <a:xfrm>
              <a:off x="2355850" y="2444570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A6167"/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Pfeil nach rechts 4">
              <a:extLst>
                <a:ext uri="{FF2B5EF4-FFF2-40B4-BE49-F238E27FC236}">
                  <a16:creationId xmlns:a16="http://schemas.microsoft.com/office/drawing/2014/main" id="{4B9A4110-74E2-1B28-0CD9-CE02F0C83EEF}"/>
                </a:ext>
              </a:extLst>
            </p:cNvPr>
            <p:cNvSpPr txBox="1"/>
            <p:nvPr/>
          </p:nvSpPr>
          <p:spPr>
            <a:xfrm>
              <a:off x="2355850" y="2550475"/>
              <a:ext cx="316861" cy="317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H" sz="1700" kern="1200">
                <a:solidFill>
                  <a:srgbClr val="018090"/>
                </a:solidFill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9D4797B-C3A8-2E12-518F-E8BD724B88BA}"/>
              </a:ext>
            </a:extLst>
          </p:cNvPr>
          <p:cNvGrpSpPr/>
          <p:nvPr/>
        </p:nvGrpSpPr>
        <p:grpSpPr>
          <a:xfrm rot="5400000">
            <a:off x="9856521" y="4022454"/>
            <a:ext cx="255815" cy="335705"/>
            <a:chOff x="2355850" y="2444570"/>
            <a:chExt cx="452659" cy="529526"/>
          </a:xfrm>
        </p:grpSpPr>
        <p:sp>
          <p:nvSpPr>
            <p:cNvPr id="24" name="Pfeil nach rechts 23">
              <a:extLst>
                <a:ext uri="{FF2B5EF4-FFF2-40B4-BE49-F238E27FC236}">
                  <a16:creationId xmlns:a16="http://schemas.microsoft.com/office/drawing/2014/main" id="{4F952C74-CBB5-C790-81C5-2DDF65897D69}"/>
                </a:ext>
              </a:extLst>
            </p:cNvPr>
            <p:cNvSpPr/>
            <p:nvPr/>
          </p:nvSpPr>
          <p:spPr>
            <a:xfrm>
              <a:off x="2355850" y="2444570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A6167"/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5" name="Pfeil nach rechts 4">
              <a:extLst>
                <a:ext uri="{FF2B5EF4-FFF2-40B4-BE49-F238E27FC236}">
                  <a16:creationId xmlns:a16="http://schemas.microsoft.com/office/drawing/2014/main" id="{EDB340ED-82C3-2AE6-9593-BBF855641C7B}"/>
                </a:ext>
              </a:extLst>
            </p:cNvPr>
            <p:cNvSpPr txBox="1"/>
            <p:nvPr/>
          </p:nvSpPr>
          <p:spPr>
            <a:xfrm>
              <a:off x="2355850" y="2550475"/>
              <a:ext cx="316861" cy="317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H" sz="1700" kern="1200">
                <a:solidFill>
                  <a:srgbClr val="018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04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">
            <a:extLst>
              <a:ext uri="{FF2B5EF4-FFF2-40B4-BE49-F238E27FC236}">
                <a16:creationId xmlns:a16="http://schemas.microsoft.com/office/drawing/2014/main" id="{5983F610-D7BD-236A-A6DF-F3BEEB34B8F0}"/>
              </a:ext>
            </a:extLst>
          </p:cNvPr>
          <p:cNvSpPr/>
          <p:nvPr/>
        </p:nvSpPr>
        <p:spPr>
          <a:xfrm>
            <a:off x="4031533" y="1412776"/>
            <a:ext cx="4128933" cy="4027543"/>
          </a:xfrm>
          <a:prstGeom prst="rect">
            <a:avLst/>
          </a:prstGeom>
          <a:solidFill>
            <a:srgbClr val="FFFFFF"/>
          </a:solidFill>
          <a:ln w="25400">
            <a:solidFill>
              <a:srgbClr val="028090"/>
            </a:solidFill>
            <a:prstDash val="solid"/>
          </a:ln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6A7962-6001-4A6E-64AC-927D459A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55A82"/>
                </a:solidFill>
              </a:rPr>
              <a:t>Outcomes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B8B566-40BC-FCF3-6882-F710059A63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FA90BE-ED06-8445-9CAF-4376DB609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C7E2492-7D2B-8B89-CAA4-B1D44B829D3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FA45901-E298-E848-91D3-8D96517F26FA}" type="datetime1">
              <a:rPr lang="de-CH" smtClean="0"/>
              <a:t>12.03.2026</a:t>
            </a:fld>
            <a:endParaRPr lang="de-CH" dirty="0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A3631EDC-4D69-503D-FF2F-44FBF57D6893}"/>
              </a:ext>
            </a:extLst>
          </p:cNvPr>
          <p:cNvSpPr txBox="1">
            <a:spLocks/>
          </p:cNvSpPr>
          <p:nvPr/>
        </p:nvSpPr>
        <p:spPr>
          <a:xfrm>
            <a:off x="4031533" y="1700808"/>
            <a:ext cx="4128934" cy="3092780"/>
          </a:xfrm>
          <a:prstGeom prst="rect">
            <a:avLst/>
          </a:prstGeom>
        </p:spPr>
        <p:txBody>
          <a:bodyPr>
            <a:noAutofit/>
          </a:bodyPr>
          <a:lstStyle>
            <a:lvl1pPr marL="133350" indent="-13335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7988" indent="-1397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4688" indent="-13335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9325" indent="-142875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4438" indent="-138113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/>
              <a:t>Constipation</a:t>
            </a:r>
          </a:p>
          <a:p>
            <a:pPr marL="0" indent="0" algn="ctr">
              <a:buNone/>
            </a:pPr>
            <a:r>
              <a:rPr lang="en-GB" sz="2800" dirty="0"/>
              <a:t>Sedation</a:t>
            </a:r>
          </a:p>
          <a:p>
            <a:pPr marL="0" indent="0" algn="ctr">
              <a:buNone/>
            </a:pPr>
            <a:r>
              <a:rPr lang="en-GB" sz="2800" dirty="0"/>
              <a:t>Pruritus</a:t>
            </a:r>
          </a:p>
          <a:p>
            <a:pPr marL="0" indent="0" algn="ctr">
              <a:buNone/>
            </a:pPr>
            <a:r>
              <a:rPr lang="en-GB" sz="2800" dirty="0"/>
              <a:t>Sweating</a:t>
            </a:r>
          </a:p>
          <a:p>
            <a:pPr marL="0" indent="0" algn="ctr">
              <a:buNone/>
            </a:pPr>
            <a:r>
              <a:rPr lang="en-GB" sz="2800" dirty="0"/>
              <a:t>Nausea</a:t>
            </a:r>
          </a:p>
          <a:p>
            <a:pPr marL="0" indent="0" algn="ctr">
              <a:buNone/>
            </a:pPr>
            <a:r>
              <a:rPr lang="en-GB" sz="2800" dirty="0"/>
              <a:t>Headache</a:t>
            </a:r>
          </a:p>
          <a:p>
            <a:pPr marL="0" indent="0" algn="ctr">
              <a:buNone/>
            </a:pPr>
            <a:r>
              <a:rPr lang="en-GB" sz="2800" dirty="0"/>
              <a:t>Non-headache pain</a:t>
            </a: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148565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276DB6-F289-3B6E-F133-EDB3E10FD2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Maximilian Meyer | Adverse effects in OAT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0ABCC8-8AEF-B626-D13F-AF6103FA50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CH"/>
              <a:t>Seite </a:t>
            </a:r>
            <a:fld id="{A7D177B1-682A-4206-963F-0226912C8EC9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8F6E280-7BC0-B4B9-3AEC-F659FBF4630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C8FAFF-ACCE-6F4D-8FDB-E507BF312F6C}" type="datetime1">
              <a:rPr lang="de-CH" smtClean="0"/>
              <a:t>12.03.2026</a:t>
            </a:fld>
            <a:endParaRPr lang="de-CH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387E052-5043-9F71-B49D-0E84F6821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499" y="696193"/>
            <a:ext cx="1887538" cy="1243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Records identified from:</a:t>
            </a:r>
            <a:endParaRPr kumimoji="0" lang="en-GB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Databases (n = 7092)</a:t>
            </a:r>
            <a:endParaRPr kumimoji="0" lang="en-GB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[Embase (n = 1917), Medline (n = 1441), PsycInfo (n = 982), CENTRAL (n = 1448), WoS cc (n = 1304)]</a:t>
            </a:r>
            <a:endParaRPr kumimoji="0" lang="en-GB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86E8C6C-BFB2-859D-F4D1-1196C8E15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924" y="696193"/>
            <a:ext cx="2495550" cy="1243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Records removed </a:t>
            </a:r>
            <a:r>
              <a:rPr kumimoji="0" lang="en-US" altLang="en-CH" sz="9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before screening</a:t>
            </a: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Duplicate records removed  (n = 3513)</a:t>
            </a:r>
            <a:endParaRPr kumimoji="0" lang="en-US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Records marked as ineligible by automation tools (n = 0)</a:t>
            </a:r>
            <a:endParaRPr kumimoji="0" lang="en-US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Records removed for other reasons (n = 0)</a:t>
            </a:r>
            <a:endParaRPr kumimoji="0" lang="en-US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05CA94C-8004-4E2A-8DE1-5B1348F2F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499" y="2317031"/>
            <a:ext cx="1887538" cy="527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Records screened</a:t>
            </a:r>
            <a:endParaRPr kumimoji="0" lang="de-CH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 = 3579)</a:t>
            </a:r>
            <a:endParaRPr kumimoji="0" lang="de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42EF8EA-A4ED-BBB0-FFDA-9197696EC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5037" y="2317031"/>
            <a:ext cx="2481262" cy="527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Records excluded</a:t>
            </a:r>
            <a:endParaRPr kumimoji="0" lang="de-CH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 = 3400)</a:t>
            </a:r>
            <a:endParaRPr kumimoji="0" lang="de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DC15D00-F721-7392-BF58-32B68A07E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087" y="3191743"/>
            <a:ext cx="1887537" cy="527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Reports sought for retrieval</a:t>
            </a:r>
            <a:endParaRPr kumimoji="0" lang="en-US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 =  179)</a:t>
            </a:r>
            <a:endParaRPr kumimoji="0" lang="en-US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0E027AE-E1D4-B3C0-409B-00234FA09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5037" y="3213968"/>
            <a:ext cx="2481262" cy="527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Reports not retrieved </a:t>
            </a:r>
            <a:endParaRPr kumimoji="0" lang="de-CH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 =  2)</a:t>
            </a:r>
            <a:endParaRPr kumimoji="0" lang="de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E7F7B0-9EDA-3BE7-DA46-BBD8E6425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674" y="4058518"/>
            <a:ext cx="1887538" cy="527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Reports assessed for eligibility</a:t>
            </a:r>
            <a:endParaRPr kumimoji="0" lang="en-US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 =  177)</a:t>
            </a:r>
            <a:endParaRPr kumimoji="0" lang="en-US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81EB65A-A630-C036-91E9-A0B79D6CB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799" y="3844206"/>
            <a:ext cx="2470150" cy="13350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Reports excluded:</a:t>
            </a:r>
            <a:endParaRPr kumimoji="0" lang="en-US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Adverse effects not assessed (n =  37)</a:t>
            </a:r>
            <a:endParaRPr kumimoji="0" lang="en-US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Secondary report from RCT (n =  35)</a:t>
            </a:r>
            <a:endParaRPr kumimoji="0" lang="en-US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Wrong comparator (n =  30)</a:t>
            </a:r>
            <a:endParaRPr kumimoji="0" lang="en-US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an RCT (n = 22)</a:t>
            </a:r>
            <a:endParaRPr kumimoji="0" lang="en-US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Adverse effects not obtainable (n = 20)</a:t>
            </a:r>
            <a:endParaRPr kumimoji="0" lang="en-US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Wrong intervention (n = 9)</a:t>
            </a:r>
            <a:endParaRPr kumimoji="0" lang="de-CH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413513E-5751-AFEF-948E-1AC05964A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912" y="697781"/>
            <a:ext cx="1892300" cy="1241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CH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Records identified from:</a:t>
            </a:r>
            <a:endParaRPr kumimoji="0" lang="en-US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Reference list checking (n = 4)</a:t>
            </a:r>
            <a:endParaRPr kumimoji="0" lang="en-US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41E76422-416E-03B2-FC71-D8C5C4052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849" y="4066456"/>
            <a:ext cx="1887538" cy="527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Reports assessed for eligibility</a:t>
            </a:r>
            <a:endParaRPr kumimoji="0" lang="en-US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 =  4)</a:t>
            </a:r>
            <a:endParaRPr kumimoji="0" lang="en-US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FCC71679-817B-77BA-0F9A-34672696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087" y="4072806"/>
            <a:ext cx="2333625" cy="1352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Reports excluded:</a:t>
            </a:r>
            <a:endParaRPr kumimoji="0" lang="en-US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an RCT (n = 2)</a:t>
            </a:r>
            <a:endParaRPr kumimoji="0" lang="en-US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Adverse effects not assessed (n = 1)</a:t>
            </a:r>
            <a:endParaRPr kumimoji="0" lang="en-US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795E3348-6EEF-9A73-769A-BDA5CCD7C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449" y="5417418"/>
            <a:ext cx="1887538" cy="723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 included in review</a:t>
            </a:r>
            <a:endParaRPr kumimoji="0" lang="en-US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 =  25)</a:t>
            </a:r>
            <a:endParaRPr kumimoji="0" lang="en-US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Straight Arrow Connector 16">
            <a:extLst>
              <a:ext uri="{FF2B5EF4-FFF2-40B4-BE49-F238E27FC236}">
                <a16:creationId xmlns:a16="http://schemas.microsoft.com/office/drawing/2014/main" id="{08750A85-B0D4-A206-C70E-D78A5A8909E1}"/>
              </a:ext>
            </a:extLst>
          </p:cNvPr>
          <p:cNvCxnSpPr/>
          <p:nvPr/>
        </p:nvCxnSpPr>
        <p:spPr>
          <a:xfrm>
            <a:off x="3517389" y="1317699"/>
            <a:ext cx="2165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7">
            <a:extLst>
              <a:ext uri="{FF2B5EF4-FFF2-40B4-BE49-F238E27FC236}">
                <a16:creationId xmlns:a16="http://schemas.microsoft.com/office/drawing/2014/main" id="{3A1CA971-BF5D-8F03-31C8-0B74454680DC}"/>
              </a:ext>
            </a:extLst>
          </p:cNvPr>
          <p:cNvCxnSpPr/>
          <p:nvPr/>
        </p:nvCxnSpPr>
        <p:spPr>
          <a:xfrm>
            <a:off x="3517388" y="2469258"/>
            <a:ext cx="2165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8">
            <a:extLst>
              <a:ext uri="{FF2B5EF4-FFF2-40B4-BE49-F238E27FC236}">
                <a16:creationId xmlns:a16="http://schemas.microsoft.com/office/drawing/2014/main" id="{9EE5B977-6CA1-9E3B-6106-B599071CD9D3}"/>
              </a:ext>
            </a:extLst>
          </p:cNvPr>
          <p:cNvCxnSpPr/>
          <p:nvPr/>
        </p:nvCxnSpPr>
        <p:spPr>
          <a:xfrm>
            <a:off x="3491037" y="3316203"/>
            <a:ext cx="2159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9">
            <a:extLst>
              <a:ext uri="{FF2B5EF4-FFF2-40B4-BE49-F238E27FC236}">
                <a16:creationId xmlns:a16="http://schemas.microsoft.com/office/drawing/2014/main" id="{A9FFC70F-7838-5857-C6EF-12FD1D7FBD2F}"/>
              </a:ext>
            </a:extLst>
          </p:cNvPr>
          <p:cNvCxnSpPr/>
          <p:nvPr/>
        </p:nvCxnSpPr>
        <p:spPr>
          <a:xfrm>
            <a:off x="3483417" y="4162109"/>
            <a:ext cx="2616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0">
            <a:extLst>
              <a:ext uri="{FF2B5EF4-FFF2-40B4-BE49-F238E27FC236}">
                <a16:creationId xmlns:a16="http://schemas.microsoft.com/office/drawing/2014/main" id="{0FD92031-57E2-2FD5-5875-20E0B65447E1}"/>
              </a:ext>
            </a:extLst>
          </p:cNvPr>
          <p:cNvCxnSpPr/>
          <p:nvPr/>
        </p:nvCxnSpPr>
        <p:spPr>
          <a:xfrm>
            <a:off x="8193212" y="4157818"/>
            <a:ext cx="3835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Alternate Process 29">
            <a:extLst>
              <a:ext uri="{FF2B5EF4-FFF2-40B4-BE49-F238E27FC236}">
                <a16:creationId xmlns:a16="http://schemas.microsoft.com/office/drawing/2014/main" id="{92CA58D0-3B08-5239-A8A7-3228FD6B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674" y="332656"/>
            <a:ext cx="4622800" cy="263525"/>
          </a:xfrm>
          <a:prstGeom prst="flowChartAlternateProcess">
            <a:avLst/>
          </a:prstGeom>
          <a:solidFill>
            <a:srgbClr val="FFC000"/>
          </a:solidFill>
          <a:ln w="12700">
            <a:solidFill>
              <a:srgbClr val="7F5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Identification of studies via databases and registers</a:t>
            </a:r>
            <a:endParaRPr kumimoji="0" lang="en-US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Flowchart: Alternate Process 30">
            <a:extLst>
              <a:ext uri="{FF2B5EF4-FFF2-40B4-BE49-F238E27FC236}">
                <a16:creationId xmlns:a16="http://schemas.microsoft.com/office/drawing/2014/main" id="{3F17A941-03B4-4259-12F6-3C244B852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024" y="332656"/>
            <a:ext cx="4610100" cy="263525"/>
          </a:xfrm>
          <a:prstGeom prst="flowChartAlternateProcess">
            <a:avLst/>
          </a:prstGeom>
          <a:solidFill>
            <a:srgbClr val="FFC000"/>
          </a:solidFill>
          <a:ln w="12700">
            <a:solidFill>
              <a:srgbClr val="7F5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Identification of studies via other methods</a:t>
            </a:r>
            <a:endParaRPr kumimoji="0" lang="en-US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Flowchart: Alternate Process 31">
            <a:extLst>
              <a:ext uri="{FF2B5EF4-FFF2-40B4-BE49-F238E27FC236}">
                <a16:creationId xmlns:a16="http://schemas.microsoft.com/office/drawing/2014/main" id="{FC5C1235-D092-3434-5E96-F362EB24D2B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41475" y="1201018"/>
            <a:ext cx="1276350" cy="263525"/>
          </a:xfrm>
          <a:prstGeom prst="flowChartAlternateProcess">
            <a:avLst/>
          </a:prstGeom>
          <a:solidFill>
            <a:srgbClr val="9CC2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en-CH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Identification</a:t>
            </a:r>
            <a:endParaRPr kumimoji="0" lang="de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Flowchart: Alternate Process 32">
            <a:extLst>
              <a:ext uri="{FF2B5EF4-FFF2-40B4-BE49-F238E27FC236}">
                <a16:creationId xmlns:a16="http://schemas.microsoft.com/office/drawing/2014/main" id="{8A1D099C-B504-E1EF-7069-B7F3E66D239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80839" y="3653706"/>
            <a:ext cx="2787650" cy="263525"/>
          </a:xfrm>
          <a:prstGeom prst="flowChartAlternateProcess">
            <a:avLst/>
          </a:prstGeom>
          <a:solidFill>
            <a:srgbClr val="9CC2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altLang="en-CH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CH" altLang="en-CH" sz="9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en-CH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Screening</a:t>
            </a:r>
            <a:endParaRPr kumimoji="0" lang="de-CH" altLang="en-CH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altLang="en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Flowchart: Alternate Process 33">
            <a:extLst>
              <a:ext uri="{FF2B5EF4-FFF2-40B4-BE49-F238E27FC236}">
                <a16:creationId xmlns:a16="http://schemas.microsoft.com/office/drawing/2014/main" id="{DA2F31A3-C44C-0F6B-DAE0-E913E40B637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911349" y="5658718"/>
            <a:ext cx="765175" cy="263525"/>
          </a:xfrm>
          <a:prstGeom prst="flowChartAlternateProcess">
            <a:avLst/>
          </a:prstGeom>
          <a:solidFill>
            <a:srgbClr val="9CC2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en-CH" sz="9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Included</a:t>
            </a:r>
            <a:endParaRPr kumimoji="0" lang="de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9" name="Straight Arrow Connector 26">
            <a:extLst>
              <a:ext uri="{FF2B5EF4-FFF2-40B4-BE49-F238E27FC236}">
                <a16:creationId xmlns:a16="http://schemas.microsoft.com/office/drawing/2014/main" id="{BE4922E0-EC29-F15B-4DF6-4A3171ECAC08}"/>
              </a:ext>
            </a:extLst>
          </p:cNvPr>
          <p:cNvCxnSpPr/>
          <p:nvPr/>
        </p:nvCxnSpPr>
        <p:spPr>
          <a:xfrm>
            <a:off x="2902074" y="1921743"/>
            <a:ext cx="0" cy="281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7">
            <a:extLst>
              <a:ext uri="{FF2B5EF4-FFF2-40B4-BE49-F238E27FC236}">
                <a16:creationId xmlns:a16="http://schemas.microsoft.com/office/drawing/2014/main" id="{36CB5196-D31D-68A6-92A6-C12A978430D7}"/>
              </a:ext>
            </a:extLst>
          </p:cNvPr>
          <p:cNvCxnSpPr/>
          <p:nvPr/>
        </p:nvCxnSpPr>
        <p:spPr>
          <a:xfrm>
            <a:off x="2902074" y="2844081"/>
            <a:ext cx="0" cy="281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8">
            <a:extLst>
              <a:ext uri="{FF2B5EF4-FFF2-40B4-BE49-F238E27FC236}">
                <a16:creationId xmlns:a16="http://schemas.microsoft.com/office/drawing/2014/main" id="{19D906F3-4815-3C3C-D463-61823D278484}"/>
              </a:ext>
            </a:extLst>
          </p:cNvPr>
          <p:cNvCxnSpPr/>
          <p:nvPr/>
        </p:nvCxnSpPr>
        <p:spPr>
          <a:xfrm>
            <a:off x="2902074" y="3718793"/>
            <a:ext cx="0" cy="281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29">
            <a:extLst>
              <a:ext uri="{FF2B5EF4-FFF2-40B4-BE49-F238E27FC236}">
                <a16:creationId xmlns:a16="http://schemas.microsoft.com/office/drawing/2014/main" id="{967FD354-B3CD-4ACB-3121-036D9912B98F}"/>
              </a:ext>
            </a:extLst>
          </p:cNvPr>
          <p:cNvCxnSpPr>
            <a:cxnSpLocks/>
          </p:cNvCxnSpPr>
          <p:nvPr/>
        </p:nvCxnSpPr>
        <p:spPr>
          <a:xfrm flipH="1">
            <a:off x="3927444" y="4593506"/>
            <a:ext cx="3765550" cy="1133475"/>
          </a:xfrm>
          <a:prstGeom prst="bentConnector3">
            <a:avLst>
              <a:gd name="adj1" fmla="val 4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0">
            <a:extLst>
              <a:ext uri="{FF2B5EF4-FFF2-40B4-BE49-F238E27FC236}">
                <a16:creationId xmlns:a16="http://schemas.microsoft.com/office/drawing/2014/main" id="{014FF82C-9E49-5890-79C8-9D755C88D9B4}"/>
              </a:ext>
            </a:extLst>
          </p:cNvPr>
          <p:cNvCxnSpPr/>
          <p:nvPr/>
        </p:nvCxnSpPr>
        <p:spPr>
          <a:xfrm>
            <a:off x="2902074" y="4593506"/>
            <a:ext cx="0" cy="7461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7">
            <a:extLst>
              <a:ext uri="{FF2B5EF4-FFF2-40B4-BE49-F238E27FC236}">
                <a16:creationId xmlns:a16="http://schemas.microsoft.com/office/drawing/2014/main" id="{815C57C7-DB3A-1E6A-9100-B27ED66DC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199" y="3199681"/>
            <a:ext cx="1887538" cy="527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Reports sought for retrieval</a:t>
            </a:r>
            <a:endParaRPr kumimoji="0" lang="en-US" altLang="en-CH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 =  4)</a:t>
            </a:r>
            <a:endParaRPr kumimoji="0" lang="en-US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62BF7C42-9020-619E-9384-2CD786841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0087" y="3204443"/>
            <a:ext cx="2333625" cy="527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en-CH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Reports not retrieved (n =  0)</a:t>
            </a:r>
            <a:endParaRPr kumimoji="0" lang="de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6" name="Straight Arrow Connector 33">
            <a:extLst>
              <a:ext uri="{FF2B5EF4-FFF2-40B4-BE49-F238E27FC236}">
                <a16:creationId xmlns:a16="http://schemas.microsoft.com/office/drawing/2014/main" id="{B337C2E9-CEFD-8DC8-F968-408CFB41FDC5}"/>
              </a:ext>
            </a:extLst>
          </p:cNvPr>
          <p:cNvCxnSpPr/>
          <p:nvPr/>
        </p:nvCxnSpPr>
        <p:spPr>
          <a:xfrm>
            <a:off x="8202737" y="3316203"/>
            <a:ext cx="3835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4">
            <a:extLst>
              <a:ext uri="{FF2B5EF4-FFF2-40B4-BE49-F238E27FC236}">
                <a16:creationId xmlns:a16="http://schemas.microsoft.com/office/drawing/2014/main" id="{0FAD2D20-AB65-6893-1456-70AC68D7D717}"/>
              </a:ext>
            </a:extLst>
          </p:cNvPr>
          <p:cNvCxnSpPr/>
          <p:nvPr/>
        </p:nvCxnSpPr>
        <p:spPr>
          <a:xfrm>
            <a:off x="7691879" y="3741018"/>
            <a:ext cx="0" cy="281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5">
            <a:extLst>
              <a:ext uri="{FF2B5EF4-FFF2-40B4-BE49-F238E27FC236}">
                <a16:creationId xmlns:a16="http://schemas.microsoft.com/office/drawing/2014/main" id="{98420688-92DD-9327-EED8-0FF846AE9B71}"/>
              </a:ext>
            </a:extLst>
          </p:cNvPr>
          <p:cNvCxnSpPr/>
          <p:nvPr/>
        </p:nvCxnSpPr>
        <p:spPr>
          <a:xfrm>
            <a:off x="7691879" y="1940158"/>
            <a:ext cx="0" cy="1086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78443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UPK Basel">
      <a:dk1>
        <a:srgbClr val="000000"/>
      </a:dk1>
      <a:lt1>
        <a:srgbClr val="FFFFFF"/>
      </a:lt1>
      <a:dk2>
        <a:srgbClr val="E65F4B"/>
      </a:dk2>
      <a:lt2>
        <a:srgbClr val="FFFFFF"/>
      </a:lt2>
      <a:accent1>
        <a:srgbClr val="E65F4B"/>
      </a:accent1>
      <a:accent2>
        <a:srgbClr val="73B48C"/>
      </a:accent2>
      <a:accent3>
        <a:srgbClr val="4B8CC8"/>
      </a:accent3>
      <a:accent4>
        <a:srgbClr val="E66482"/>
      </a:accent4>
      <a:accent5>
        <a:srgbClr val="73B9DC"/>
      </a:accent5>
      <a:accent6>
        <a:srgbClr val="FFC869"/>
      </a:accent6>
      <a:hlink>
        <a:srgbClr val="0000FF"/>
      </a:hlink>
      <a:folHlink>
        <a:srgbClr val="800080"/>
      </a:folHlink>
    </a:clrScheme>
    <a:fontScheme name="UPK Base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PK Basel">
      <a:dk1>
        <a:srgbClr val="000000"/>
      </a:dk1>
      <a:lt1>
        <a:srgbClr val="FFFFFF"/>
      </a:lt1>
      <a:dk2>
        <a:srgbClr val="E65F4B"/>
      </a:dk2>
      <a:lt2>
        <a:srgbClr val="FFFFFF"/>
      </a:lt2>
      <a:accent1>
        <a:srgbClr val="E65F4B"/>
      </a:accent1>
      <a:accent2>
        <a:srgbClr val="73B48C"/>
      </a:accent2>
      <a:accent3>
        <a:srgbClr val="4B8CC8"/>
      </a:accent3>
      <a:accent4>
        <a:srgbClr val="E66482"/>
      </a:accent4>
      <a:accent5>
        <a:srgbClr val="73B9DC"/>
      </a:accent5>
      <a:accent6>
        <a:srgbClr val="FFC869"/>
      </a:accent6>
      <a:hlink>
        <a:srgbClr val="0000FF"/>
      </a:hlink>
      <a:folHlink>
        <a:srgbClr val="800080"/>
      </a:folHlink>
    </a:clrScheme>
    <a:fontScheme name="UPK Base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PK Basel">
      <a:dk1>
        <a:srgbClr val="000000"/>
      </a:dk1>
      <a:lt1>
        <a:srgbClr val="FFFFFF"/>
      </a:lt1>
      <a:dk2>
        <a:srgbClr val="E65F4B"/>
      </a:dk2>
      <a:lt2>
        <a:srgbClr val="FFFFFF"/>
      </a:lt2>
      <a:accent1>
        <a:srgbClr val="E65F4B"/>
      </a:accent1>
      <a:accent2>
        <a:srgbClr val="73B48C"/>
      </a:accent2>
      <a:accent3>
        <a:srgbClr val="4B8CC8"/>
      </a:accent3>
      <a:accent4>
        <a:srgbClr val="E66482"/>
      </a:accent4>
      <a:accent5>
        <a:srgbClr val="73B9DC"/>
      </a:accent5>
      <a:accent6>
        <a:srgbClr val="FFC869"/>
      </a:accent6>
      <a:hlink>
        <a:srgbClr val="0000FF"/>
      </a:hlink>
      <a:folHlink>
        <a:srgbClr val="800080"/>
      </a:folHlink>
    </a:clrScheme>
    <a:fontScheme name="UPK Base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</TotalTime>
  <Words>742</Words>
  <Application>Microsoft Office PowerPoint</Application>
  <PresentationFormat>Widescreen</PresentationFormat>
  <Paragraphs>159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Georgia</vt:lpstr>
      <vt:lpstr>blank</vt:lpstr>
      <vt:lpstr>Adverse effects across different OAT medications a systematic review and meta-analysis</vt:lpstr>
      <vt:lpstr>Why is this interesting?</vt:lpstr>
      <vt:lpstr>Why is this interesting?</vt:lpstr>
      <vt:lpstr>Why is this interesting?</vt:lpstr>
      <vt:lpstr>PowerPoint Presentation</vt:lpstr>
      <vt:lpstr>All the other guys have it…</vt:lpstr>
      <vt:lpstr>Research Question</vt:lpstr>
      <vt:lpstr>Outcomes</vt:lpstr>
      <vt:lpstr>PowerPoint Presentation</vt:lpstr>
      <vt:lpstr>Results</vt:lpstr>
      <vt:lpstr>Results</vt:lpstr>
      <vt:lpstr>Results</vt:lpstr>
      <vt:lpstr>Wow, very impressive</vt:lpstr>
      <vt:lpstr>Risk of Bias</vt:lpstr>
      <vt:lpstr>Thank you for listening!</vt:lpstr>
    </vt:vector>
  </TitlesOfParts>
  <Company>UPK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Illustrationen zur Auswahl</dc:title>
  <dc:creator>Meyer, Maximilian</dc:creator>
  <cp:lastModifiedBy>Maximilian Meyer</cp:lastModifiedBy>
  <cp:revision>26</cp:revision>
  <dcterms:created xsi:type="dcterms:W3CDTF">2019-09-06T09:42:11Z</dcterms:created>
  <dcterms:modified xsi:type="dcterms:W3CDTF">2026-03-12T17:08:00Z</dcterms:modified>
</cp:coreProperties>
</file>